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2.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theme/themeOverride11.xml" ContentType="application/vnd.openxmlformats-officedocument.themeOverride+xml"/>
  <Override PartName="/ppt/notesSlides/notesSlide16.xml" ContentType="application/vnd.openxmlformats-officedocument.presentationml.notesSlide+xml"/>
  <Override PartName="/ppt/theme/themeOverride1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3.xml" ContentType="application/vnd.openxmlformats-officedocument.themeOverr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494" r:id="rId5"/>
    <p:sldMasterId id="2147484544" r:id="rId6"/>
  </p:sldMasterIdLst>
  <p:notesMasterIdLst>
    <p:notesMasterId r:id="rId88"/>
  </p:notesMasterIdLst>
  <p:handoutMasterIdLst>
    <p:handoutMasterId r:id="rId89"/>
  </p:handoutMasterIdLst>
  <p:sldIdLst>
    <p:sldId id="327" r:id="rId7"/>
    <p:sldId id="330" r:id="rId8"/>
    <p:sldId id="342" r:id="rId9"/>
    <p:sldId id="331" r:id="rId10"/>
    <p:sldId id="343" r:id="rId11"/>
    <p:sldId id="351" r:id="rId12"/>
    <p:sldId id="352" r:id="rId13"/>
    <p:sldId id="353" r:id="rId14"/>
    <p:sldId id="354" r:id="rId15"/>
    <p:sldId id="366" r:id="rId16"/>
    <p:sldId id="332" r:id="rId17"/>
    <p:sldId id="349" r:id="rId18"/>
    <p:sldId id="298" r:id="rId19"/>
    <p:sldId id="262" r:id="rId20"/>
    <p:sldId id="350" r:id="rId21"/>
    <p:sldId id="263" r:id="rId22"/>
    <p:sldId id="299" r:id="rId23"/>
    <p:sldId id="302" r:id="rId24"/>
    <p:sldId id="264" r:id="rId25"/>
    <p:sldId id="266" r:id="rId26"/>
    <p:sldId id="265" r:id="rId27"/>
    <p:sldId id="345" r:id="rId28"/>
    <p:sldId id="276" r:id="rId29"/>
    <p:sldId id="303" r:id="rId30"/>
    <p:sldId id="293" r:id="rId31"/>
    <p:sldId id="277" r:id="rId32"/>
    <p:sldId id="284" r:id="rId33"/>
    <p:sldId id="269" r:id="rId34"/>
    <p:sldId id="304" r:id="rId35"/>
    <p:sldId id="305" r:id="rId36"/>
    <p:sldId id="307" r:id="rId37"/>
    <p:sldId id="306" r:id="rId38"/>
    <p:sldId id="308" r:id="rId39"/>
    <p:sldId id="270" r:id="rId40"/>
    <p:sldId id="309" r:id="rId41"/>
    <p:sldId id="310" r:id="rId42"/>
    <p:sldId id="311" r:id="rId43"/>
    <p:sldId id="312" r:id="rId44"/>
    <p:sldId id="314" r:id="rId45"/>
    <p:sldId id="313" r:id="rId46"/>
    <p:sldId id="315" r:id="rId47"/>
    <p:sldId id="316" r:id="rId48"/>
    <p:sldId id="317" r:id="rId49"/>
    <p:sldId id="294" r:id="rId50"/>
    <p:sldId id="296" r:id="rId51"/>
    <p:sldId id="318" r:id="rId52"/>
    <p:sldId id="319" r:id="rId53"/>
    <p:sldId id="340" r:id="rId54"/>
    <p:sldId id="321" r:id="rId55"/>
    <p:sldId id="322" r:id="rId56"/>
    <p:sldId id="341" r:id="rId57"/>
    <p:sldId id="324" r:id="rId58"/>
    <p:sldId id="288" r:id="rId59"/>
    <p:sldId id="289" r:id="rId60"/>
    <p:sldId id="320" r:id="rId61"/>
    <p:sldId id="370" r:id="rId62"/>
    <p:sldId id="274" r:id="rId63"/>
    <p:sldId id="344" r:id="rId64"/>
    <p:sldId id="346" r:id="rId65"/>
    <p:sldId id="372" r:id="rId66"/>
    <p:sldId id="368" r:id="rId67"/>
    <p:sldId id="275" r:id="rId68"/>
    <p:sldId id="365" r:id="rId69"/>
    <p:sldId id="333" r:id="rId70"/>
    <p:sldId id="358" r:id="rId71"/>
    <p:sldId id="355" r:id="rId72"/>
    <p:sldId id="356" r:id="rId73"/>
    <p:sldId id="362" r:id="rId74"/>
    <p:sldId id="371" r:id="rId75"/>
    <p:sldId id="359" r:id="rId76"/>
    <p:sldId id="364" r:id="rId77"/>
    <p:sldId id="360" r:id="rId78"/>
    <p:sldId id="363" r:id="rId79"/>
    <p:sldId id="361" r:id="rId80"/>
    <p:sldId id="335" r:id="rId81"/>
    <p:sldId id="347" r:id="rId82"/>
    <p:sldId id="338" r:id="rId83"/>
    <p:sldId id="357" r:id="rId84"/>
    <p:sldId id="337" r:id="rId85"/>
    <p:sldId id="348" r:id="rId86"/>
    <p:sldId id="329" r:id="rId8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964BF"/>
    <a:srgbClr val="204E79"/>
    <a:srgbClr val="0B49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2" autoAdjust="0"/>
    <p:restoredTop sz="85127" autoAdjust="0"/>
  </p:normalViewPr>
  <p:slideViewPr>
    <p:cSldViewPr snapToGrid="0" snapToObjects="1">
      <p:cViewPr varScale="1">
        <p:scale>
          <a:sx n="65" d="100"/>
          <a:sy n="65" d="100"/>
        </p:scale>
        <p:origin x="-720" y="-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commentAuthors" Target="commentAuthors.xml"/><Relationship Id="rId95"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presProps" Target="presProps.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3B736-E601-4CBB-867B-EB52B4B07936}"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NZ"/>
        </a:p>
      </dgm:t>
    </dgm:pt>
    <dgm:pt modelId="{6BAA55A2-E376-457C-987A-93CB4FF803E2}">
      <dgm:prSet phldrT="[Text]"/>
      <dgm:spPr/>
      <dgm:t>
        <a:bodyPr/>
        <a:lstStyle/>
        <a:p>
          <a:pPr algn="ctr"/>
          <a:r>
            <a:rPr lang="en-US" dirty="0" smtClean="0"/>
            <a:t>GET request</a:t>
          </a:r>
          <a:endParaRPr lang="en-NZ" dirty="0"/>
        </a:p>
      </dgm:t>
    </dgm:pt>
    <dgm:pt modelId="{BA698E72-954B-40F8-B9ED-5DCEDCC1AE0F}" type="parTrans" cxnId="{8E1BC338-4E2E-4333-90EC-54ED7E62C395}">
      <dgm:prSet/>
      <dgm:spPr/>
      <dgm:t>
        <a:bodyPr/>
        <a:lstStyle/>
        <a:p>
          <a:endParaRPr lang="en-NZ"/>
        </a:p>
      </dgm:t>
    </dgm:pt>
    <dgm:pt modelId="{D57D81BE-6D2B-4871-8DE2-71E3928AA00D}" type="sibTrans" cxnId="{8E1BC338-4E2E-4333-90EC-54ED7E62C395}">
      <dgm:prSet/>
      <dgm:spPr/>
      <dgm:t>
        <a:bodyPr/>
        <a:lstStyle/>
        <a:p>
          <a:endParaRPr lang="en-NZ"/>
        </a:p>
      </dgm:t>
    </dgm:pt>
    <dgm:pt modelId="{7B6E39DF-8637-4DAF-BCCD-BCC53B091FC6}">
      <dgm:prSet phldrT="[Text]"/>
      <dgm:spPr/>
      <dgm:t>
        <a:bodyPr/>
        <a:lstStyle/>
        <a:p>
          <a:pPr algn="ctr"/>
          <a:r>
            <a:rPr lang="en-US" dirty="0" smtClean="0"/>
            <a:t>.</a:t>
          </a:r>
          <a:r>
            <a:rPr lang="en-US" dirty="0" err="1" smtClean="0"/>
            <a:t>json</a:t>
          </a:r>
          <a:r>
            <a:rPr lang="en-US" dirty="0" smtClean="0"/>
            <a:t>() and .</a:t>
          </a:r>
          <a:r>
            <a:rPr lang="en-US" dirty="0" err="1" smtClean="0"/>
            <a:t>json.normalize</a:t>
          </a:r>
          <a:r>
            <a:rPr lang="en-US" dirty="0" smtClean="0"/>
            <a:t>()</a:t>
          </a:r>
        </a:p>
        <a:p>
          <a:pPr algn="ctr"/>
          <a:r>
            <a:rPr lang="en-US" dirty="0" smtClean="0"/>
            <a:t>convert to </a:t>
          </a:r>
          <a:r>
            <a:rPr lang="en-US" dirty="0" err="1" smtClean="0"/>
            <a:t>pd.dataframe</a:t>
          </a:r>
          <a:endParaRPr lang="en-NZ" i="0" dirty="0"/>
        </a:p>
      </dgm:t>
    </dgm:pt>
    <dgm:pt modelId="{5A48CB8F-00A4-4650-8D3B-288DABE3B83B}" type="parTrans" cxnId="{0C50233C-6B1C-4E11-BED8-D7063556B08B}">
      <dgm:prSet/>
      <dgm:spPr/>
      <dgm:t>
        <a:bodyPr/>
        <a:lstStyle/>
        <a:p>
          <a:endParaRPr lang="en-NZ"/>
        </a:p>
      </dgm:t>
    </dgm:pt>
    <dgm:pt modelId="{7CA71EBA-4E35-4724-9E94-2E06227D6C8A}" type="sibTrans" cxnId="{0C50233C-6B1C-4E11-BED8-D7063556B08B}">
      <dgm:prSet/>
      <dgm:spPr/>
      <dgm:t>
        <a:bodyPr/>
        <a:lstStyle/>
        <a:p>
          <a:endParaRPr lang="en-NZ"/>
        </a:p>
      </dgm:t>
    </dgm:pt>
    <dgm:pt modelId="{C860F375-82C9-4F0C-B19C-AE1173347CCE}">
      <dgm:prSet phldrT="[Text]"/>
      <dgm:spPr/>
      <dgm:t>
        <a:bodyPr/>
        <a:lstStyle/>
        <a:p>
          <a:pPr algn="ctr"/>
          <a:r>
            <a:rPr lang="en-US" dirty="0" err="1" smtClean="0"/>
            <a:t>getBoosterVersion</a:t>
          </a:r>
          <a:r>
            <a:rPr lang="en-US" dirty="0" smtClean="0"/>
            <a:t>(data)</a:t>
          </a:r>
          <a:endParaRPr lang="en-NZ" dirty="0"/>
        </a:p>
      </dgm:t>
    </dgm:pt>
    <dgm:pt modelId="{3B3C5D77-A1AD-435F-81F3-1B58145C888A}" type="parTrans" cxnId="{5B438111-D94B-408B-98AA-939A0A9A9151}">
      <dgm:prSet/>
      <dgm:spPr/>
      <dgm:t>
        <a:bodyPr/>
        <a:lstStyle/>
        <a:p>
          <a:endParaRPr lang="en-NZ"/>
        </a:p>
      </dgm:t>
    </dgm:pt>
    <dgm:pt modelId="{46C272DC-3C6B-4108-98DF-52A34BE4BDDD}" type="sibTrans" cxnId="{5B438111-D94B-408B-98AA-939A0A9A9151}">
      <dgm:prSet/>
      <dgm:spPr/>
      <dgm:t>
        <a:bodyPr/>
        <a:lstStyle/>
        <a:p>
          <a:endParaRPr lang="en-NZ"/>
        </a:p>
      </dgm:t>
    </dgm:pt>
    <dgm:pt modelId="{244417D1-3662-4110-A4B9-B0B73FFA8050}">
      <dgm:prSet/>
      <dgm:spPr/>
      <dgm:t>
        <a:bodyPr/>
        <a:lstStyle/>
        <a:p>
          <a:pPr algn="l"/>
          <a:endParaRPr lang="en-NZ" dirty="0"/>
        </a:p>
      </dgm:t>
    </dgm:pt>
    <dgm:pt modelId="{F75BD687-2F1A-487F-BE44-710E8A7A84E9}" type="parTrans" cxnId="{6C0CDA48-3E10-4601-9A26-533049250AAB}">
      <dgm:prSet/>
      <dgm:spPr/>
      <dgm:t>
        <a:bodyPr/>
        <a:lstStyle/>
        <a:p>
          <a:endParaRPr lang="en-NZ"/>
        </a:p>
      </dgm:t>
    </dgm:pt>
    <dgm:pt modelId="{A3675F30-3B05-42CD-BE33-5142C0D1478F}" type="sibTrans" cxnId="{6C0CDA48-3E10-4601-9A26-533049250AAB}">
      <dgm:prSet/>
      <dgm:spPr/>
      <dgm:t>
        <a:bodyPr/>
        <a:lstStyle/>
        <a:p>
          <a:endParaRPr lang="en-NZ"/>
        </a:p>
      </dgm:t>
    </dgm:pt>
    <dgm:pt modelId="{2FD34CFF-A65A-4D75-ABE7-49CD32EFDBB6}">
      <dgm:prSet/>
      <dgm:spPr/>
      <dgm:t>
        <a:bodyPr/>
        <a:lstStyle/>
        <a:p>
          <a:pPr algn="ctr"/>
          <a:r>
            <a:rPr lang="en-US" dirty="0" err="1" smtClean="0"/>
            <a:t>getLaunchSite</a:t>
          </a:r>
          <a:r>
            <a:rPr lang="en-US" dirty="0" smtClean="0"/>
            <a:t>(data)</a:t>
          </a:r>
          <a:endParaRPr lang="en-NZ" dirty="0"/>
        </a:p>
      </dgm:t>
    </dgm:pt>
    <dgm:pt modelId="{826D4CCB-3E0A-4BBA-9F2F-84272F516804}" type="parTrans" cxnId="{FF3E8398-CFBD-4395-B544-54F33184CE26}">
      <dgm:prSet/>
      <dgm:spPr/>
      <dgm:t>
        <a:bodyPr/>
        <a:lstStyle/>
        <a:p>
          <a:endParaRPr lang="en-NZ"/>
        </a:p>
      </dgm:t>
    </dgm:pt>
    <dgm:pt modelId="{513313DB-EEAA-48DA-8C39-4D747B546947}" type="sibTrans" cxnId="{FF3E8398-CFBD-4395-B544-54F33184CE26}">
      <dgm:prSet/>
      <dgm:spPr/>
      <dgm:t>
        <a:bodyPr/>
        <a:lstStyle/>
        <a:p>
          <a:endParaRPr lang="en-NZ"/>
        </a:p>
      </dgm:t>
    </dgm:pt>
    <dgm:pt modelId="{5FB56ED4-68DA-4F85-8E2B-B0C7CF584D98}">
      <dgm:prSet/>
      <dgm:spPr/>
      <dgm:t>
        <a:bodyPr/>
        <a:lstStyle/>
        <a:p>
          <a:pPr algn="ctr"/>
          <a:r>
            <a:rPr lang="en-US" dirty="0" err="1" smtClean="0"/>
            <a:t>getPayloadData</a:t>
          </a:r>
          <a:r>
            <a:rPr lang="en-US" dirty="0" smtClean="0"/>
            <a:t>(data)</a:t>
          </a:r>
          <a:endParaRPr lang="en-NZ" dirty="0"/>
        </a:p>
      </dgm:t>
    </dgm:pt>
    <dgm:pt modelId="{25FC7440-60F7-498E-982E-EB1FC51DB1AE}" type="parTrans" cxnId="{588F3DD2-7BC1-4FB5-A28E-6E6508501547}">
      <dgm:prSet/>
      <dgm:spPr/>
      <dgm:t>
        <a:bodyPr/>
        <a:lstStyle/>
        <a:p>
          <a:endParaRPr lang="en-NZ"/>
        </a:p>
      </dgm:t>
    </dgm:pt>
    <dgm:pt modelId="{39334AD0-85C1-42D4-8818-5381EF2E7A35}" type="sibTrans" cxnId="{588F3DD2-7BC1-4FB5-A28E-6E6508501547}">
      <dgm:prSet/>
      <dgm:spPr/>
      <dgm:t>
        <a:bodyPr/>
        <a:lstStyle/>
        <a:p>
          <a:endParaRPr lang="en-NZ"/>
        </a:p>
      </dgm:t>
    </dgm:pt>
    <dgm:pt modelId="{DBE01A0F-174C-4C68-9939-F8C002859FFA}">
      <dgm:prSet/>
      <dgm:spPr/>
      <dgm:t>
        <a:bodyPr/>
        <a:lstStyle/>
        <a:p>
          <a:pPr algn="ctr"/>
          <a:r>
            <a:rPr lang="en-US" dirty="0" err="1" smtClean="0"/>
            <a:t>getCoreData</a:t>
          </a:r>
          <a:r>
            <a:rPr lang="en-US" dirty="0" smtClean="0"/>
            <a:t>(data)</a:t>
          </a:r>
          <a:endParaRPr lang="en-NZ" dirty="0"/>
        </a:p>
      </dgm:t>
    </dgm:pt>
    <dgm:pt modelId="{BA786727-6D98-4972-A024-C3194E3E70EA}" type="parTrans" cxnId="{DC68A0B4-A086-4BD4-AFF7-1671190C7A1F}">
      <dgm:prSet/>
      <dgm:spPr/>
      <dgm:t>
        <a:bodyPr/>
        <a:lstStyle/>
        <a:p>
          <a:endParaRPr lang="en-NZ"/>
        </a:p>
      </dgm:t>
    </dgm:pt>
    <dgm:pt modelId="{96467A86-64B1-4573-9B24-3FDE68A886DD}" type="sibTrans" cxnId="{DC68A0B4-A086-4BD4-AFF7-1671190C7A1F}">
      <dgm:prSet/>
      <dgm:spPr/>
      <dgm:t>
        <a:bodyPr/>
        <a:lstStyle/>
        <a:p>
          <a:endParaRPr lang="en-NZ"/>
        </a:p>
      </dgm:t>
    </dgm:pt>
    <dgm:pt modelId="{8D5D67B5-ADC5-4FAB-9604-AFA78D486AEF}" type="pres">
      <dgm:prSet presAssocID="{7203B736-E601-4CBB-867B-EB52B4B07936}" presName="linearFlow" presStyleCnt="0">
        <dgm:presLayoutVars>
          <dgm:resizeHandles val="exact"/>
        </dgm:presLayoutVars>
      </dgm:prSet>
      <dgm:spPr/>
      <dgm:t>
        <a:bodyPr/>
        <a:lstStyle/>
        <a:p>
          <a:endParaRPr lang="en-NZ"/>
        </a:p>
      </dgm:t>
    </dgm:pt>
    <dgm:pt modelId="{20644D02-57C1-4F46-935E-77E79302AB13}" type="pres">
      <dgm:prSet presAssocID="{6BAA55A2-E376-457C-987A-93CB4FF803E2}" presName="node" presStyleLbl="node1" presStyleIdx="0" presStyleCnt="6">
        <dgm:presLayoutVars>
          <dgm:bulletEnabled val="1"/>
        </dgm:presLayoutVars>
      </dgm:prSet>
      <dgm:spPr/>
      <dgm:t>
        <a:bodyPr/>
        <a:lstStyle/>
        <a:p>
          <a:endParaRPr lang="en-NZ"/>
        </a:p>
      </dgm:t>
    </dgm:pt>
    <dgm:pt modelId="{A7275D0D-F82F-44F9-949B-48DE30A7DD14}" type="pres">
      <dgm:prSet presAssocID="{D57D81BE-6D2B-4871-8DE2-71E3928AA00D}" presName="sibTrans" presStyleLbl="sibTrans2D1" presStyleIdx="0" presStyleCnt="5"/>
      <dgm:spPr/>
      <dgm:t>
        <a:bodyPr/>
        <a:lstStyle/>
        <a:p>
          <a:endParaRPr lang="en-NZ"/>
        </a:p>
      </dgm:t>
    </dgm:pt>
    <dgm:pt modelId="{B0B5865B-465F-49C5-9DD0-1D5D15A51B38}" type="pres">
      <dgm:prSet presAssocID="{D57D81BE-6D2B-4871-8DE2-71E3928AA00D}" presName="connectorText" presStyleLbl="sibTrans2D1" presStyleIdx="0" presStyleCnt="5"/>
      <dgm:spPr/>
      <dgm:t>
        <a:bodyPr/>
        <a:lstStyle/>
        <a:p>
          <a:endParaRPr lang="en-NZ"/>
        </a:p>
      </dgm:t>
    </dgm:pt>
    <dgm:pt modelId="{71E1B78A-0AAA-4DFA-A979-1BFB0AB6F329}" type="pres">
      <dgm:prSet presAssocID="{7B6E39DF-8637-4DAF-BCCD-BCC53B091FC6}" presName="node" presStyleLbl="node1" presStyleIdx="1" presStyleCnt="6">
        <dgm:presLayoutVars>
          <dgm:bulletEnabled val="1"/>
        </dgm:presLayoutVars>
      </dgm:prSet>
      <dgm:spPr/>
      <dgm:t>
        <a:bodyPr/>
        <a:lstStyle/>
        <a:p>
          <a:endParaRPr lang="en-NZ"/>
        </a:p>
      </dgm:t>
    </dgm:pt>
    <dgm:pt modelId="{7A27F6AF-8C75-4387-A677-A9444A8BFEFA}" type="pres">
      <dgm:prSet presAssocID="{7CA71EBA-4E35-4724-9E94-2E06227D6C8A}" presName="sibTrans" presStyleLbl="sibTrans2D1" presStyleIdx="1" presStyleCnt="5"/>
      <dgm:spPr/>
      <dgm:t>
        <a:bodyPr/>
        <a:lstStyle/>
        <a:p>
          <a:endParaRPr lang="en-NZ"/>
        </a:p>
      </dgm:t>
    </dgm:pt>
    <dgm:pt modelId="{1D20A41B-023B-4F88-B276-065758F78CBD}" type="pres">
      <dgm:prSet presAssocID="{7CA71EBA-4E35-4724-9E94-2E06227D6C8A}" presName="connectorText" presStyleLbl="sibTrans2D1" presStyleIdx="1" presStyleCnt="5"/>
      <dgm:spPr/>
      <dgm:t>
        <a:bodyPr/>
        <a:lstStyle/>
        <a:p>
          <a:endParaRPr lang="en-NZ"/>
        </a:p>
      </dgm:t>
    </dgm:pt>
    <dgm:pt modelId="{E00670A5-5D76-41EA-8CD8-AA3D9C0F3AB1}" type="pres">
      <dgm:prSet presAssocID="{C860F375-82C9-4F0C-B19C-AE1173347CCE}" presName="node" presStyleLbl="node1" presStyleIdx="2" presStyleCnt="6">
        <dgm:presLayoutVars>
          <dgm:bulletEnabled val="1"/>
        </dgm:presLayoutVars>
      </dgm:prSet>
      <dgm:spPr/>
      <dgm:t>
        <a:bodyPr/>
        <a:lstStyle/>
        <a:p>
          <a:endParaRPr lang="en-NZ"/>
        </a:p>
      </dgm:t>
    </dgm:pt>
    <dgm:pt modelId="{F1B05AA0-B4FD-4182-BF7A-DB1E69AA893E}" type="pres">
      <dgm:prSet presAssocID="{46C272DC-3C6B-4108-98DF-52A34BE4BDDD}" presName="sibTrans" presStyleLbl="sibTrans2D1" presStyleIdx="2" presStyleCnt="5"/>
      <dgm:spPr/>
      <dgm:t>
        <a:bodyPr/>
        <a:lstStyle/>
        <a:p>
          <a:endParaRPr lang="en-NZ"/>
        </a:p>
      </dgm:t>
    </dgm:pt>
    <dgm:pt modelId="{63A15C17-E03B-43D9-90DF-0D5B6F363699}" type="pres">
      <dgm:prSet presAssocID="{46C272DC-3C6B-4108-98DF-52A34BE4BDDD}" presName="connectorText" presStyleLbl="sibTrans2D1" presStyleIdx="2" presStyleCnt="5"/>
      <dgm:spPr/>
      <dgm:t>
        <a:bodyPr/>
        <a:lstStyle/>
        <a:p>
          <a:endParaRPr lang="en-NZ"/>
        </a:p>
      </dgm:t>
    </dgm:pt>
    <dgm:pt modelId="{CF515AB3-364B-47B7-97CB-03732934D06E}" type="pres">
      <dgm:prSet presAssocID="{2FD34CFF-A65A-4D75-ABE7-49CD32EFDBB6}" presName="node" presStyleLbl="node1" presStyleIdx="3" presStyleCnt="6">
        <dgm:presLayoutVars>
          <dgm:bulletEnabled val="1"/>
        </dgm:presLayoutVars>
      </dgm:prSet>
      <dgm:spPr/>
      <dgm:t>
        <a:bodyPr/>
        <a:lstStyle/>
        <a:p>
          <a:endParaRPr lang="en-NZ"/>
        </a:p>
      </dgm:t>
    </dgm:pt>
    <dgm:pt modelId="{350B2259-83FD-4899-BB1C-5FA0460547D2}" type="pres">
      <dgm:prSet presAssocID="{513313DB-EEAA-48DA-8C39-4D747B546947}" presName="sibTrans" presStyleLbl="sibTrans2D1" presStyleIdx="3" presStyleCnt="5"/>
      <dgm:spPr/>
      <dgm:t>
        <a:bodyPr/>
        <a:lstStyle/>
        <a:p>
          <a:endParaRPr lang="en-NZ"/>
        </a:p>
      </dgm:t>
    </dgm:pt>
    <dgm:pt modelId="{148C44EF-3D12-40B5-820B-8476F499EBE2}" type="pres">
      <dgm:prSet presAssocID="{513313DB-EEAA-48DA-8C39-4D747B546947}" presName="connectorText" presStyleLbl="sibTrans2D1" presStyleIdx="3" presStyleCnt="5"/>
      <dgm:spPr/>
      <dgm:t>
        <a:bodyPr/>
        <a:lstStyle/>
        <a:p>
          <a:endParaRPr lang="en-NZ"/>
        </a:p>
      </dgm:t>
    </dgm:pt>
    <dgm:pt modelId="{5C510EF0-DB2F-4E0C-B17C-EBC6E25B5A50}" type="pres">
      <dgm:prSet presAssocID="{5FB56ED4-68DA-4F85-8E2B-B0C7CF584D98}" presName="node" presStyleLbl="node1" presStyleIdx="4" presStyleCnt="6">
        <dgm:presLayoutVars>
          <dgm:bulletEnabled val="1"/>
        </dgm:presLayoutVars>
      </dgm:prSet>
      <dgm:spPr/>
      <dgm:t>
        <a:bodyPr/>
        <a:lstStyle/>
        <a:p>
          <a:endParaRPr lang="en-NZ"/>
        </a:p>
      </dgm:t>
    </dgm:pt>
    <dgm:pt modelId="{3A091CDF-69F3-433B-BAD7-21C4C8FB29E0}" type="pres">
      <dgm:prSet presAssocID="{39334AD0-85C1-42D4-8818-5381EF2E7A35}" presName="sibTrans" presStyleLbl="sibTrans2D1" presStyleIdx="4" presStyleCnt="5"/>
      <dgm:spPr/>
      <dgm:t>
        <a:bodyPr/>
        <a:lstStyle/>
        <a:p>
          <a:endParaRPr lang="en-NZ"/>
        </a:p>
      </dgm:t>
    </dgm:pt>
    <dgm:pt modelId="{07B67F51-02FF-4E21-A5F9-3BCBF11ACD9D}" type="pres">
      <dgm:prSet presAssocID="{39334AD0-85C1-42D4-8818-5381EF2E7A35}" presName="connectorText" presStyleLbl="sibTrans2D1" presStyleIdx="4" presStyleCnt="5"/>
      <dgm:spPr/>
      <dgm:t>
        <a:bodyPr/>
        <a:lstStyle/>
        <a:p>
          <a:endParaRPr lang="en-NZ"/>
        </a:p>
      </dgm:t>
    </dgm:pt>
    <dgm:pt modelId="{3589FDBE-9020-493A-8B8A-BC4C7D0F7800}" type="pres">
      <dgm:prSet presAssocID="{DBE01A0F-174C-4C68-9939-F8C002859FFA}" presName="node" presStyleLbl="node1" presStyleIdx="5" presStyleCnt="6">
        <dgm:presLayoutVars>
          <dgm:bulletEnabled val="1"/>
        </dgm:presLayoutVars>
      </dgm:prSet>
      <dgm:spPr/>
      <dgm:t>
        <a:bodyPr/>
        <a:lstStyle/>
        <a:p>
          <a:endParaRPr lang="en-NZ"/>
        </a:p>
      </dgm:t>
    </dgm:pt>
  </dgm:ptLst>
  <dgm:cxnLst>
    <dgm:cxn modelId="{25607238-2D5F-467C-B4D8-2C134A179396}" type="presOf" srcId="{513313DB-EEAA-48DA-8C39-4D747B546947}" destId="{148C44EF-3D12-40B5-820B-8476F499EBE2}" srcOrd="1" destOrd="0" presId="urn:microsoft.com/office/officeart/2005/8/layout/process2"/>
    <dgm:cxn modelId="{87D61CF1-1A98-4A4D-A50C-E72350A9394D}" type="presOf" srcId="{5FB56ED4-68DA-4F85-8E2B-B0C7CF584D98}" destId="{5C510EF0-DB2F-4E0C-B17C-EBC6E25B5A50}" srcOrd="0" destOrd="0" presId="urn:microsoft.com/office/officeart/2005/8/layout/process2"/>
    <dgm:cxn modelId="{6B20BC78-4025-4A59-8980-3FFB43935F9B}" type="presOf" srcId="{39334AD0-85C1-42D4-8818-5381EF2E7A35}" destId="{07B67F51-02FF-4E21-A5F9-3BCBF11ACD9D}" srcOrd="1" destOrd="0" presId="urn:microsoft.com/office/officeart/2005/8/layout/process2"/>
    <dgm:cxn modelId="{87FEA710-FAC3-41E7-A98A-340A92E84454}" type="presOf" srcId="{39334AD0-85C1-42D4-8818-5381EF2E7A35}" destId="{3A091CDF-69F3-433B-BAD7-21C4C8FB29E0}" srcOrd="0" destOrd="0" presId="urn:microsoft.com/office/officeart/2005/8/layout/process2"/>
    <dgm:cxn modelId="{9C14DB96-35EF-4C38-9A58-F775D356EDD9}" type="presOf" srcId="{C860F375-82C9-4F0C-B19C-AE1173347CCE}" destId="{E00670A5-5D76-41EA-8CD8-AA3D9C0F3AB1}" srcOrd="0" destOrd="0" presId="urn:microsoft.com/office/officeart/2005/8/layout/process2"/>
    <dgm:cxn modelId="{F7181802-B276-42D9-AA18-5E56A21B4892}" type="presOf" srcId="{46C272DC-3C6B-4108-98DF-52A34BE4BDDD}" destId="{F1B05AA0-B4FD-4182-BF7A-DB1E69AA893E}" srcOrd="0" destOrd="0" presId="urn:microsoft.com/office/officeart/2005/8/layout/process2"/>
    <dgm:cxn modelId="{1554EE95-03CC-42D0-8D84-E15114AF39B6}" type="presOf" srcId="{7CA71EBA-4E35-4724-9E94-2E06227D6C8A}" destId="{7A27F6AF-8C75-4387-A677-A9444A8BFEFA}" srcOrd="0" destOrd="0" presId="urn:microsoft.com/office/officeart/2005/8/layout/process2"/>
    <dgm:cxn modelId="{74043224-BB8F-4AE8-8F5F-9A54A32A075E}" type="presOf" srcId="{D57D81BE-6D2B-4871-8DE2-71E3928AA00D}" destId="{B0B5865B-465F-49C5-9DD0-1D5D15A51B38}" srcOrd="1" destOrd="0" presId="urn:microsoft.com/office/officeart/2005/8/layout/process2"/>
    <dgm:cxn modelId="{8E1BC338-4E2E-4333-90EC-54ED7E62C395}" srcId="{7203B736-E601-4CBB-867B-EB52B4B07936}" destId="{6BAA55A2-E376-457C-987A-93CB4FF803E2}" srcOrd="0" destOrd="0" parTransId="{BA698E72-954B-40F8-B9ED-5DCEDCC1AE0F}" sibTransId="{D57D81BE-6D2B-4871-8DE2-71E3928AA00D}"/>
    <dgm:cxn modelId="{006FBED1-15C1-40A6-843A-2CCC187EC183}" type="presOf" srcId="{6BAA55A2-E376-457C-987A-93CB4FF803E2}" destId="{20644D02-57C1-4F46-935E-77E79302AB13}" srcOrd="0" destOrd="0" presId="urn:microsoft.com/office/officeart/2005/8/layout/process2"/>
    <dgm:cxn modelId="{D8768F5F-F149-416E-BA00-800237792030}" type="presOf" srcId="{2FD34CFF-A65A-4D75-ABE7-49CD32EFDBB6}" destId="{CF515AB3-364B-47B7-97CB-03732934D06E}" srcOrd="0" destOrd="0" presId="urn:microsoft.com/office/officeart/2005/8/layout/process2"/>
    <dgm:cxn modelId="{BEBC046B-4EB6-4702-A33C-C5063D9DA71A}" type="presOf" srcId="{513313DB-EEAA-48DA-8C39-4D747B546947}" destId="{350B2259-83FD-4899-BB1C-5FA0460547D2}" srcOrd="0" destOrd="0" presId="urn:microsoft.com/office/officeart/2005/8/layout/process2"/>
    <dgm:cxn modelId="{0E7D5465-719B-4B82-9C22-77E63E6CF4B3}" type="presOf" srcId="{244417D1-3662-4110-A4B9-B0B73FFA8050}" destId="{E00670A5-5D76-41EA-8CD8-AA3D9C0F3AB1}" srcOrd="0" destOrd="1" presId="urn:microsoft.com/office/officeart/2005/8/layout/process2"/>
    <dgm:cxn modelId="{DC68A0B4-A086-4BD4-AFF7-1671190C7A1F}" srcId="{7203B736-E601-4CBB-867B-EB52B4B07936}" destId="{DBE01A0F-174C-4C68-9939-F8C002859FFA}" srcOrd="5" destOrd="0" parTransId="{BA786727-6D98-4972-A024-C3194E3E70EA}" sibTransId="{96467A86-64B1-4573-9B24-3FDE68A886DD}"/>
    <dgm:cxn modelId="{54FAE849-9A6B-47E7-A85B-4FDACE851DB7}" type="presOf" srcId="{7203B736-E601-4CBB-867B-EB52B4B07936}" destId="{8D5D67B5-ADC5-4FAB-9604-AFA78D486AEF}" srcOrd="0" destOrd="0" presId="urn:microsoft.com/office/officeart/2005/8/layout/process2"/>
    <dgm:cxn modelId="{6C0CDA48-3E10-4601-9A26-533049250AAB}" srcId="{C860F375-82C9-4F0C-B19C-AE1173347CCE}" destId="{244417D1-3662-4110-A4B9-B0B73FFA8050}" srcOrd="0" destOrd="0" parTransId="{F75BD687-2F1A-487F-BE44-710E8A7A84E9}" sibTransId="{A3675F30-3B05-42CD-BE33-5142C0D1478F}"/>
    <dgm:cxn modelId="{5B438111-D94B-408B-98AA-939A0A9A9151}" srcId="{7203B736-E601-4CBB-867B-EB52B4B07936}" destId="{C860F375-82C9-4F0C-B19C-AE1173347CCE}" srcOrd="2" destOrd="0" parTransId="{3B3C5D77-A1AD-435F-81F3-1B58145C888A}" sibTransId="{46C272DC-3C6B-4108-98DF-52A34BE4BDDD}"/>
    <dgm:cxn modelId="{FF3E8398-CFBD-4395-B544-54F33184CE26}" srcId="{7203B736-E601-4CBB-867B-EB52B4B07936}" destId="{2FD34CFF-A65A-4D75-ABE7-49CD32EFDBB6}" srcOrd="3" destOrd="0" parTransId="{826D4CCB-3E0A-4BBA-9F2F-84272F516804}" sibTransId="{513313DB-EEAA-48DA-8C39-4D747B546947}"/>
    <dgm:cxn modelId="{D75D2E8E-5ED9-4F67-8C7D-C804B7B09380}" type="presOf" srcId="{7B6E39DF-8637-4DAF-BCCD-BCC53B091FC6}" destId="{71E1B78A-0AAA-4DFA-A979-1BFB0AB6F329}" srcOrd="0" destOrd="0" presId="urn:microsoft.com/office/officeart/2005/8/layout/process2"/>
    <dgm:cxn modelId="{EC8C01A4-B1CD-43FF-BE16-22A8CD4A71ED}" type="presOf" srcId="{7CA71EBA-4E35-4724-9E94-2E06227D6C8A}" destId="{1D20A41B-023B-4F88-B276-065758F78CBD}" srcOrd="1" destOrd="0" presId="urn:microsoft.com/office/officeart/2005/8/layout/process2"/>
    <dgm:cxn modelId="{0902836C-E3B5-4810-8DA7-C6DCA1EF17A8}" type="presOf" srcId="{DBE01A0F-174C-4C68-9939-F8C002859FFA}" destId="{3589FDBE-9020-493A-8B8A-BC4C7D0F7800}" srcOrd="0" destOrd="0" presId="urn:microsoft.com/office/officeart/2005/8/layout/process2"/>
    <dgm:cxn modelId="{C5160578-90CB-4CD5-B766-D0AE819E5BFF}" type="presOf" srcId="{D57D81BE-6D2B-4871-8DE2-71E3928AA00D}" destId="{A7275D0D-F82F-44F9-949B-48DE30A7DD14}" srcOrd="0" destOrd="0" presId="urn:microsoft.com/office/officeart/2005/8/layout/process2"/>
    <dgm:cxn modelId="{0C50233C-6B1C-4E11-BED8-D7063556B08B}" srcId="{7203B736-E601-4CBB-867B-EB52B4B07936}" destId="{7B6E39DF-8637-4DAF-BCCD-BCC53B091FC6}" srcOrd="1" destOrd="0" parTransId="{5A48CB8F-00A4-4650-8D3B-288DABE3B83B}" sibTransId="{7CA71EBA-4E35-4724-9E94-2E06227D6C8A}"/>
    <dgm:cxn modelId="{38C37116-D451-4151-BE42-14E788EB86AD}" type="presOf" srcId="{46C272DC-3C6B-4108-98DF-52A34BE4BDDD}" destId="{63A15C17-E03B-43D9-90DF-0D5B6F363699}" srcOrd="1" destOrd="0" presId="urn:microsoft.com/office/officeart/2005/8/layout/process2"/>
    <dgm:cxn modelId="{588F3DD2-7BC1-4FB5-A28E-6E6508501547}" srcId="{7203B736-E601-4CBB-867B-EB52B4B07936}" destId="{5FB56ED4-68DA-4F85-8E2B-B0C7CF584D98}" srcOrd="4" destOrd="0" parTransId="{25FC7440-60F7-498E-982E-EB1FC51DB1AE}" sibTransId="{39334AD0-85C1-42D4-8818-5381EF2E7A35}"/>
    <dgm:cxn modelId="{A75F936D-EAA0-44C0-833A-60D0B03B6AE5}" type="presParOf" srcId="{8D5D67B5-ADC5-4FAB-9604-AFA78D486AEF}" destId="{20644D02-57C1-4F46-935E-77E79302AB13}" srcOrd="0" destOrd="0" presId="urn:microsoft.com/office/officeart/2005/8/layout/process2"/>
    <dgm:cxn modelId="{43035397-B9E6-445F-A3CD-A024458FCEAC}" type="presParOf" srcId="{8D5D67B5-ADC5-4FAB-9604-AFA78D486AEF}" destId="{A7275D0D-F82F-44F9-949B-48DE30A7DD14}" srcOrd="1" destOrd="0" presId="urn:microsoft.com/office/officeart/2005/8/layout/process2"/>
    <dgm:cxn modelId="{C58EF9FE-3E95-4D22-B7FA-94A87687CA4B}" type="presParOf" srcId="{A7275D0D-F82F-44F9-949B-48DE30A7DD14}" destId="{B0B5865B-465F-49C5-9DD0-1D5D15A51B38}" srcOrd="0" destOrd="0" presId="urn:microsoft.com/office/officeart/2005/8/layout/process2"/>
    <dgm:cxn modelId="{B5B28015-6BD8-418F-A693-798E1C48811E}" type="presParOf" srcId="{8D5D67B5-ADC5-4FAB-9604-AFA78D486AEF}" destId="{71E1B78A-0AAA-4DFA-A979-1BFB0AB6F329}" srcOrd="2" destOrd="0" presId="urn:microsoft.com/office/officeart/2005/8/layout/process2"/>
    <dgm:cxn modelId="{122F54FE-9BEF-4602-9D1A-48604C601EB4}" type="presParOf" srcId="{8D5D67B5-ADC5-4FAB-9604-AFA78D486AEF}" destId="{7A27F6AF-8C75-4387-A677-A9444A8BFEFA}" srcOrd="3" destOrd="0" presId="urn:microsoft.com/office/officeart/2005/8/layout/process2"/>
    <dgm:cxn modelId="{2143E398-92DD-46CE-ADF6-DD9309F397D4}" type="presParOf" srcId="{7A27F6AF-8C75-4387-A677-A9444A8BFEFA}" destId="{1D20A41B-023B-4F88-B276-065758F78CBD}" srcOrd="0" destOrd="0" presId="urn:microsoft.com/office/officeart/2005/8/layout/process2"/>
    <dgm:cxn modelId="{964DCC8C-3D39-434C-B6E5-B9A10739D720}" type="presParOf" srcId="{8D5D67B5-ADC5-4FAB-9604-AFA78D486AEF}" destId="{E00670A5-5D76-41EA-8CD8-AA3D9C0F3AB1}" srcOrd="4" destOrd="0" presId="urn:microsoft.com/office/officeart/2005/8/layout/process2"/>
    <dgm:cxn modelId="{EED8CAB9-3792-486E-81E7-A6380AAB2997}" type="presParOf" srcId="{8D5D67B5-ADC5-4FAB-9604-AFA78D486AEF}" destId="{F1B05AA0-B4FD-4182-BF7A-DB1E69AA893E}" srcOrd="5" destOrd="0" presId="urn:microsoft.com/office/officeart/2005/8/layout/process2"/>
    <dgm:cxn modelId="{28355567-F7E6-48F8-B788-6D8D4C76C3CE}" type="presParOf" srcId="{F1B05AA0-B4FD-4182-BF7A-DB1E69AA893E}" destId="{63A15C17-E03B-43D9-90DF-0D5B6F363699}" srcOrd="0" destOrd="0" presId="urn:microsoft.com/office/officeart/2005/8/layout/process2"/>
    <dgm:cxn modelId="{F7A8B350-361D-4147-B899-62107AF8F2E4}" type="presParOf" srcId="{8D5D67B5-ADC5-4FAB-9604-AFA78D486AEF}" destId="{CF515AB3-364B-47B7-97CB-03732934D06E}" srcOrd="6" destOrd="0" presId="urn:microsoft.com/office/officeart/2005/8/layout/process2"/>
    <dgm:cxn modelId="{C5A42A49-B36A-4907-AE4E-441EC96D944B}" type="presParOf" srcId="{8D5D67B5-ADC5-4FAB-9604-AFA78D486AEF}" destId="{350B2259-83FD-4899-BB1C-5FA0460547D2}" srcOrd="7" destOrd="0" presId="urn:microsoft.com/office/officeart/2005/8/layout/process2"/>
    <dgm:cxn modelId="{B1FEAAE5-160D-43F8-8049-B4F14DA97F88}" type="presParOf" srcId="{350B2259-83FD-4899-BB1C-5FA0460547D2}" destId="{148C44EF-3D12-40B5-820B-8476F499EBE2}" srcOrd="0" destOrd="0" presId="urn:microsoft.com/office/officeart/2005/8/layout/process2"/>
    <dgm:cxn modelId="{0061313D-CAA2-451E-B980-D8C1FB87E0BD}" type="presParOf" srcId="{8D5D67B5-ADC5-4FAB-9604-AFA78D486AEF}" destId="{5C510EF0-DB2F-4E0C-B17C-EBC6E25B5A50}" srcOrd="8" destOrd="0" presId="urn:microsoft.com/office/officeart/2005/8/layout/process2"/>
    <dgm:cxn modelId="{FFE2FF36-6981-409A-AF30-716E26738EEA}" type="presParOf" srcId="{8D5D67B5-ADC5-4FAB-9604-AFA78D486AEF}" destId="{3A091CDF-69F3-433B-BAD7-21C4C8FB29E0}" srcOrd="9" destOrd="0" presId="urn:microsoft.com/office/officeart/2005/8/layout/process2"/>
    <dgm:cxn modelId="{8309667C-66D4-4CB5-9AA0-64252364BA46}" type="presParOf" srcId="{3A091CDF-69F3-433B-BAD7-21C4C8FB29E0}" destId="{07B67F51-02FF-4E21-A5F9-3BCBF11ACD9D}" srcOrd="0" destOrd="0" presId="urn:microsoft.com/office/officeart/2005/8/layout/process2"/>
    <dgm:cxn modelId="{906E07C2-0576-456B-8D1D-1BF6EB1CC9F9}" type="presParOf" srcId="{8D5D67B5-ADC5-4FAB-9604-AFA78D486AEF}" destId="{3589FDBE-9020-493A-8B8A-BC4C7D0F7800}"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03B736-E601-4CBB-867B-EB52B4B07936}"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NZ"/>
        </a:p>
      </dgm:t>
    </dgm:pt>
    <dgm:pt modelId="{6BAA55A2-E376-457C-987A-93CB4FF803E2}">
      <dgm:prSet phldrT="[Text]"/>
      <dgm:spPr/>
      <dgm:t>
        <a:bodyPr/>
        <a:lstStyle/>
        <a:p>
          <a:pPr algn="ctr"/>
          <a:r>
            <a:rPr lang="en-US" dirty="0" smtClean="0"/>
            <a:t>GET request</a:t>
          </a:r>
          <a:endParaRPr lang="en-NZ" dirty="0"/>
        </a:p>
      </dgm:t>
    </dgm:pt>
    <dgm:pt modelId="{BA698E72-954B-40F8-B9ED-5DCEDCC1AE0F}" type="parTrans" cxnId="{8E1BC338-4E2E-4333-90EC-54ED7E62C395}">
      <dgm:prSet/>
      <dgm:spPr/>
      <dgm:t>
        <a:bodyPr/>
        <a:lstStyle/>
        <a:p>
          <a:endParaRPr lang="en-NZ"/>
        </a:p>
      </dgm:t>
    </dgm:pt>
    <dgm:pt modelId="{D57D81BE-6D2B-4871-8DE2-71E3928AA00D}" type="sibTrans" cxnId="{8E1BC338-4E2E-4333-90EC-54ED7E62C395}">
      <dgm:prSet/>
      <dgm:spPr/>
      <dgm:t>
        <a:bodyPr/>
        <a:lstStyle/>
        <a:p>
          <a:endParaRPr lang="en-NZ"/>
        </a:p>
      </dgm:t>
    </dgm:pt>
    <dgm:pt modelId="{7B6E39DF-8637-4DAF-BCCD-BCC53B091FC6}">
      <dgm:prSet phldrT="[Text]"/>
      <dgm:spPr/>
      <dgm:t>
        <a:bodyPr/>
        <a:lstStyle/>
        <a:p>
          <a:pPr algn="ctr"/>
          <a:r>
            <a:rPr lang="en-US" dirty="0" smtClean="0"/>
            <a:t>Create BeautifulSoup object</a:t>
          </a:r>
          <a:endParaRPr lang="en-NZ" i="0" dirty="0"/>
        </a:p>
      </dgm:t>
    </dgm:pt>
    <dgm:pt modelId="{5A48CB8F-00A4-4650-8D3B-288DABE3B83B}" type="parTrans" cxnId="{0C50233C-6B1C-4E11-BED8-D7063556B08B}">
      <dgm:prSet/>
      <dgm:spPr/>
      <dgm:t>
        <a:bodyPr/>
        <a:lstStyle/>
        <a:p>
          <a:endParaRPr lang="en-NZ"/>
        </a:p>
      </dgm:t>
    </dgm:pt>
    <dgm:pt modelId="{7CA71EBA-4E35-4724-9E94-2E06227D6C8A}" type="sibTrans" cxnId="{0C50233C-6B1C-4E11-BED8-D7063556B08B}">
      <dgm:prSet/>
      <dgm:spPr/>
      <dgm:t>
        <a:bodyPr/>
        <a:lstStyle/>
        <a:p>
          <a:endParaRPr lang="en-NZ"/>
        </a:p>
      </dgm:t>
    </dgm:pt>
    <dgm:pt modelId="{C860F375-82C9-4F0C-B19C-AE1173347CCE}">
      <dgm:prSet phldrT="[Text]"/>
      <dgm:spPr/>
      <dgm:t>
        <a:bodyPr/>
        <a:lstStyle/>
        <a:p>
          <a:pPr algn="ctr"/>
          <a:r>
            <a:rPr lang="en-NZ" dirty="0" smtClean="0"/>
            <a:t>Find target table</a:t>
          </a:r>
        </a:p>
      </dgm:t>
    </dgm:pt>
    <dgm:pt modelId="{3B3C5D77-A1AD-435F-81F3-1B58145C888A}" type="parTrans" cxnId="{5B438111-D94B-408B-98AA-939A0A9A9151}">
      <dgm:prSet/>
      <dgm:spPr/>
      <dgm:t>
        <a:bodyPr/>
        <a:lstStyle/>
        <a:p>
          <a:endParaRPr lang="en-NZ"/>
        </a:p>
      </dgm:t>
    </dgm:pt>
    <dgm:pt modelId="{46C272DC-3C6B-4108-98DF-52A34BE4BDDD}" type="sibTrans" cxnId="{5B438111-D94B-408B-98AA-939A0A9A9151}">
      <dgm:prSet/>
      <dgm:spPr/>
      <dgm:t>
        <a:bodyPr/>
        <a:lstStyle/>
        <a:p>
          <a:endParaRPr lang="en-NZ"/>
        </a:p>
      </dgm:t>
    </dgm:pt>
    <dgm:pt modelId="{244417D1-3662-4110-A4B9-B0B73FFA8050}">
      <dgm:prSet/>
      <dgm:spPr/>
      <dgm:t>
        <a:bodyPr/>
        <a:lstStyle/>
        <a:p>
          <a:pPr algn="l"/>
          <a:endParaRPr lang="en-NZ" dirty="0"/>
        </a:p>
      </dgm:t>
    </dgm:pt>
    <dgm:pt modelId="{F75BD687-2F1A-487F-BE44-710E8A7A84E9}" type="parTrans" cxnId="{6C0CDA48-3E10-4601-9A26-533049250AAB}">
      <dgm:prSet/>
      <dgm:spPr/>
      <dgm:t>
        <a:bodyPr/>
        <a:lstStyle/>
        <a:p>
          <a:endParaRPr lang="en-NZ"/>
        </a:p>
      </dgm:t>
    </dgm:pt>
    <dgm:pt modelId="{A3675F30-3B05-42CD-BE33-5142C0D1478F}" type="sibTrans" cxnId="{6C0CDA48-3E10-4601-9A26-533049250AAB}">
      <dgm:prSet/>
      <dgm:spPr/>
      <dgm:t>
        <a:bodyPr/>
        <a:lstStyle/>
        <a:p>
          <a:endParaRPr lang="en-NZ"/>
        </a:p>
      </dgm:t>
    </dgm:pt>
    <dgm:pt modelId="{2FD34CFF-A65A-4D75-ABE7-49CD32EFDBB6}">
      <dgm:prSet/>
      <dgm:spPr/>
      <dgm:t>
        <a:bodyPr/>
        <a:lstStyle/>
        <a:p>
          <a:pPr algn="ctr"/>
          <a:r>
            <a:rPr lang="en-US" dirty="0" smtClean="0"/>
            <a:t>Extract column names</a:t>
          </a:r>
          <a:endParaRPr lang="en-NZ" dirty="0"/>
        </a:p>
      </dgm:t>
    </dgm:pt>
    <dgm:pt modelId="{826D4CCB-3E0A-4BBA-9F2F-84272F516804}" type="parTrans" cxnId="{FF3E8398-CFBD-4395-B544-54F33184CE26}">
      <dgm:prSet/>
      <dgm:spPr/>
      <dgm:t>
        <a:bodyPr/>
        <a:lstStyle/>
        <a:p>
          <a:endParaRPr lang="en-NZ"/>
        </a:p>
      </dgm:t>
    </dgm:pt>
    <dgm:pt modelId="{513313DB-EEAA-48DA-8C39-4D747B546947}" type="sibTrans" cxnId="{FF3E8398-CFBD-4395-B544-54F33184CE26}">
      <dgm:prSet/>
      <dgm:spPr/>
      <dgm:t>
        <a:bodyPr/>
        <a:lstStyle/>
        <a:p>
          <a:endParaRPr lang="en-NZ"/>
        </a:p>
      </dgm:t>
    </dgm:pt>
    <dgm:pt modelId="{5FB56ED4-68DA-4F85-8E2B-B0C7CF584D98}">
      <dgm:prSet/>
      <dgm:spPr/>
      <dgm:t>
        <a:bodyPr/>
        <a:lstStyle/>
        <a:p>
          <a:pPr algn="ctr"/>
          <a:r>
            <a:rPr lang="en-NZ" dirty="0" smtClean="0"/>
            <a:t>Create dictionary</a:t>
          </a:r>
        </a:p>
        <a:p>
          <a:pPr algn="ctr"/>
          <a:r>
            <a:rPr lang="en-NZ" dirty="0" smtClean="0"/>
            <a:t>using helper functions</a:t>
          </a:r>
          <a:endParaRPr lang="en-NZ" dirty="0"/>
        </a:p>
      </dgm:t>
    </dgm:pt>
    <dgm:pt modelId="{25FC7440-60F7-498E-982E-EB1FC51DB1AE}" type="parTrans" cxnId="{588F3DD2-7BC1-4FB5-A28E-6E6508501547}">
      <dgm:prSet/>
      <dgm:spPr/>
      <dgm:t>
        <a:bodyPr/>
        <a:lstStyle/>
        <a:p>
          <a:endParaRPr lang="en-NZ"/>
        </a:p>
      </dgm:t>
    </dgm:pt>
    <dgm:pt modelId="{39334AD0-85C1-42D4-8818-5381EF2E7A35}" type="sibTrans" cxnId="{588F3DD2-7BC1-4FB5-A28E-6E6508501547}">
      <dgm:prSet/>
      <dgm:spPr/>
      <dgm:t>
        <a:bodyPr/>
        <a:lstStyle/>
        <a:p>
          <a:endParaRPr lang="en-NZ"/>
        </a:p>
      </dgm:t>
    </dgm:pt>
    <dgm:pt modelId="{DBE01A0F-174C-4C68-9939-F8C002859FFA}">
      <dgm:prSet/>
      <dgm:spPr/>
      <dgm:t>
        <a:bodyPr/>
        <a:lstStyle/>
        <a:p>
          <a:pPr algn="ctr"/>
          <a:r>
            <a:rPr lang="en-US" dirty="0" smtClean="0"/>
            <a:t>Create dataframe</a:t>
          </a:r>
          <a:endParaRPr lang="en-NZ" dirty="0"/>
        </a:p>
      </dgm:t>
    </dgm:pt>
    <dgm:pt modelId="{BA786727-6D98-4972-A024-C3194E3E70EA}" type="parTrans" cxnId="{DC68A0B4-A086-4BD4-AFF7-1671190C7A1F}">
      <dgm:prSet/>
      <dgm:spPr/>
      <dgm:t>
        <a:bodyPr/>
        <a:lstStyle/>
        <a:p>
          <a:endParaRPr lang="en-NZ"/>
        </a:p>
      </dgm:t>
    </dgm:pt>
    <dgm:pt modelId="{96467A86-64B1-4573-9B24-3FDE68A886DD}" type="sibTrans" cxnId="{DC68A0B4-A086-4BD4-AFF7-1671190C7A1F}">
      <dgm:prSet/>
      <dgm:spPr/>
      <dgm:t>
        <a:bodyPr/>
        <a:lstStyle/>
        <a:p>
          <a:endParaRPr lang="en-NZ"/>
        </a:p>
      </dgm:t>
    </dgm:pt>
    <dgm:pt modelId="{8D5D67B5-ADC5-4FAB-9604-AFA78D486AEF}" type="pres">
      <dgm:prSet presAssocID="{7203B736-E601-4CBB-867B-EB52B4B07936}" presName="linearFlow" presStyleCnt="0">
        <dgm:presLayoutVars>
          <dgm:resizeHandles val="exact"/>
        </dgm:presLayoutVars>
      </dgm:prSet>
      <dgm:spPr/>
      <dgm:t>
        <a:bodyPr/>
        <a:lstStyle/>
        <a:p>
          <a:endParaRPr lang="en-NZ"/>
        </a:p>
      </dgm:t>
    </dgm:pt>
    <dgm:pt modelId="{20644D02-57C1-4F46-935E-77E79302AB13}" type="pres">
      <dgm:prSet presAssocID="{6BAA55A2-E376-457C-987A-93CB4FF803E2}" presName="node" presStyleLbl="node1" presStyleIdx="0" presStyleCnt="6">
        <dgm:presLayoutVars>
          <dgm:bulletEnabled val="1"/>
        </dgm:presLayoutVars>
      </dgm:prSet>
      <dgm:spPr/>
      <dgm:t>
        <a:bodyPr/>
        <a:lstStyle/>
        <a:p>
          <a:endParaRPr lang="en-NZ"/>
        </a:p>
      </dgm:t>
    </dgm:pt>
    <dgm:pt modelId="{A7275D0D-F82F-44F9-949B-48DE30A7DD14}" type="pres">
      <dgm:prSet presAssocID="{D57D81BE-6D2B-4871-8DE2-71E3928AA00D}" presName="sibTrans" presStyleLbl="sibTrans2D1" presStyleIdx="0" presStyleCnt="5"/>
      <dgm:spPr/>
      <dgm:t>
        <a:bodyPr/>
        <a:lstStyle/>
        <a:p>
          <a:endParaRPr lang="en-NZ"/>
        </a:p>
      </dgm:t>
    </dgm:pt>
    <dgm:pt modelId="{B0B5865B-465F-49C5-9DD0-1D5D15A51B38}" type="pres">
      <dgm:prSet presAssocID="{D57D81BE-6D2B-4871-8DE2-71E3928AA00D}" presName="connectorText" presStyleLbl="sibTrans2D1" presStyleIdx="0" presStyleCnt="5"/>
      <dgm:spPr/>
      <dgm:t>
        <a:bodyPr/>
        <a:lstStyle/>
        <a:p>
          <a:endParaRPr lang="en-NZ"/>
        </a:p>
      </dgm:t>
    </dgm:pt>
    <dgm:pt modelId="{71E1B78A-0AAA-4DFA-A979-1BFB0AB6F329}" type="pres">
      <dgm:prSet presAssocID="{7B6E39DF-8637-4DAF-BCCD-BCC53B091FC6}" presName="node" presStyleLbl="node1" presStyleIdx="1" presStyleCnt="6">
        <dgm:presLayoutVars>
          <dgm:bulletEnabled val="1"/>
        </dgm:presLayoutVars>
      </dgm:prSet>
      <dgm:spPr/>
      <dgm:t>
        <a:bodyPr/>
        <a:lstStyle/>
        <a:p>
          <a:endParaRPr lang="en-NZ"/>
        </a:p>
      </dgm:t>
    </dgm:pt>
    <dgm:pt modelId="{7A27F6AF-8C75-4387-A677-A9444A8BFEFA}" type="pres">
      <dgm:prSet presAssocID="{7CA71EBA-4E35-4724-9E94-2E06227D6C8A}" presName="sibTrans" presStyleLbl="sibTrans2D1" presStyleIdx="1" presStyleCnt="5"/>
      <dgm:spPr/>
      <dgm:t>
        <a:bodyPr/>
        <a:lstStyle/>
        <a:p>
          <a:endParaRPr lang="en-NZ"/>
        </a:p>
      </dgm:t>
    </dgm:pt>
    <dgm:pt modelId="{1D20A41B-023B-4F88-B276-065758F78CBD}" type="pres">
      <dgm:prSet presAssocID="{7CA71EBA-4E35-4724-9E94-2E06227D6C8A}" presName="connectorText" presStyleLbl="sibTrans2D1" presStyleIdx="1" presStyleCnt="5"/>
      <dgm:spPr/>
      <dgm:t>
        <a:bodyPr/>
        <a:lstStyle/>
        <a:p>
          <a:endParaRPr lang="en-NZ"/>
        </a:p>
      </dgm:t>
    </dgm:pt>
    <dgm:pt modelId="{E00670A5-5D76-41EA-8CD8-AA3D9C0F3AB1}" type="pres">
      <dgm:prSet presAssocID="{C860F375-82C9-4F0C-B19C-AE1173347CCE}" presName="node" presStyleLbl="node1" presStyleIdx="2" presStyleCnt="6">
        <dgm:presLayoutVars>
          <dgm:bulletEnabled val="1"/>
        </dgm:presLayoutVars>
      </dgm:prSet>
      <dgm:spPr/>
      <dgm:t>
        <a:bodyPr/>
        <a:lstStyle/>
        <a:p>
          <a:endParaRPr lang="en-NZ"/>
        </a:p>
      </dgm:t>
    </dgm:pt>
    <dgm:pt modelId="{F1B05AA0-B4FD-4182-BF7A-DB1E69AA893E}" type="pres">
      <dgm:prSet presAssocID="{46C272DC-3C6B-4108-98DF-52A34BE4BDDD}" presName="sibTrans" presStyleLbl="sibTrans2D1" presStyleIdx="2" presStyleCnt="5"/>
      <dgm:spPr/>
      <dgm:t>
        <a:bodyPr/>
        <a:lstStyle/>
        <a:p>
          <a:endParaRPr lang="en-NZ"/>
        </a:p>
      </dgm:t>
    </dgm:pt>
    <dgm:pt modelId="{63A15C17-E03B-43D9-90DF-0D5B6F363699}" type="pres">
      <dgm:prSet presAssocID="{46C272DC-3C6B-4108-98DF-52A34BE4BDDD}" presName="connectorText" presStyleLbl="sibTrans2D1" presStyleIdx="2" presStyleCnt="5"/>
      <dgm:spPr/>
      <dgm:t>
        <a:bodyPr/>
        <a:lstStyle/>
        <a:p>
          <a:endParaRPr lang="en-NZ"/>
        </a:p>
      </dgm:t>
    </dgm:pt>
    <dgm:pt modelId="{CF515AB3-364B-47B7-97CB-03732934D06E}" type="pres">
      <dgm:prSet presAssocID="{2FD34CFF-A65A-4D75-ABE7-49CD32EFDBB6}" presName="node" presStyleLbl="node1" presStyleIdx="3" presStyleCnt="6">
        <dgm:presLayoutVars>
          <dgm:bulletEnabled val="1"/>
        </dgm:presLayoutVars>
      </dgm:prSet>
      <dgm:spPr/>
      <dgm:t>
        <a:bodyPr/>
        <a:lstStyle/>
        <a:p>
          <a:endParaRPr lang="en-NZ"/>
        </a:p>
      </dgm:t>
    </dgm:pt>
    <dgm:pt modelId="{350B2259-83FD-4899-BB1C-5FA0460547D2}" type="pres">
      <dgm:prSet presAssocID="{513313DB-EEAA-48DA-8C39-4D747B546947}" presName="sibTrans" presStyleLbl="sibTrans2D1" presStyleIdx="3" presStyleCnt="5"/>
      <dgm:spPr/>
      <dgm:t>
        <a:bodyPr/>
        <a:lstStyle/>
        <a:p>
          <a:endParaRPr lang="en-NZ"/>
        </a:p>
      </dgm:t>
    </dgm:pt>
    <dgm:pt modelId="{148C44EF-3D12-40B5-820B-8476F499EBE2}" type="pres">
      <dgm:prSet presAssocID="{513313DB-EEAA-48DA-8C39-4D747B546947}" presName="connectorText" presStyleLbl="sibTrans2D1" presStyleIdx="3" presStyleCnt="5"/>
      <dgm:spPr/>
      <dgm:t>
        <a:bodyPr/>
        <a:lstStyle/>
        <a:p>
          <a:endParaRPr lang="en-NZ"/>
        </a:p>
      </dgm:t>
    </dgm:pt>
    <dgm:pt modelId="{5C510EF0-DB2F-4E0C-B17C-EBC6E25B5A50}" type="pres">
      <dgm:prSet presAssocID="{5FB56ED4-68DA-4F85-8E2B-B0C7CF584D98}" presName="node" presStyleLbl="node1" presStyleIdx="4" presStyleCnt="6">
        <dgm:presLayoutVars>
          <dgm:bulletEnabled val="1"/>
        </dgm:presLayoutVars>
      </dgm:prSet>
      <dgm:spPr/>
      <dgm:t>
        <a:bodyPr/>
        <a:lstStyle/>
        <a:p>
          <a:endParaRPr lang="en-NZ"/>
        </a:p>
      </dgm:t>
    </dgm:pt>
    <dgm:pt modelId="{3A091CDF-69F3-433B-BAD7-21C4C8FB29E0}" type="pres">
      <dgm:prSet presAssocID="{39334AD0-85C1-42D4-8818-5381EF2E7A35}" presName="sibTrans" presStyleLbl="sibTrans2D1" presStyleIdx="4" presStyleCnt="5"/>
      <dgm:spPr/>
      <dgm:t>
        <a:bodyPr/>
        <a:lstStyle/>
        <a:p>
          <a:endParaRPr lang="en-NZ"/>
        </a:p>
      </dgm:t>
    </dgm:pt>
    <dgm:pt modelId="{07B67F51-02FF-4E21-A5F9-3BCBF11ACD9D}" type="pres">
      <dgm:prSet presAssocID="{39334AD0-85C1-42D4-8818-5381EF2E7A35}" presName="connectorText" presStyleLbl="sibTrans2D1" presStyleIdx="4" presStyleCnt="5"/>
      <dgm:spPr/>
      <dgm:t>
        <a:bodyPr/>
        <a:lstStyle/>
        <a:p>
          <a:endParaRPr lang="en-NZ"/>
        </a:p>
      </dgm:t>
    </dgm:pt>
    <dgm:pt modelId="{3589FDBE-9020-493A-8B8A-BC4C7D0F7800}" type="pres">
      <dgm:prSet presAssocID="{DBE01A0F-174C-4C68-9939-F8C002859FFA}" presName="node" presStyleLbl="node1" presStyleIdx="5" presStyleCnt="6">
        <dgm:presLayoutVars>
          <dgm:bulletEnabled val="1"/>
        </dgm:presLayoutVars>
      </dgm:prSet>
      <dgm:spPr/>
      <dgm:t>
        <a:bodyPr/>
        <a:lstStyle/>
        <a:p>
          <a:endParaRPr lang="en-NZ"/>
        </a:p>
      </dgm:t>
    </dgm:pt>
  </dgm:ptLst>
  <dgm:cxnLst>
    <dgm:cxn modelId="{149CF240-6E2A-4999-B977-7A79F1E67472}" type="presOf" srcId="{7203B736-E601-4CBB-867B-EB52B4B07936}" destId="{8D5D67B5-ADC5-4FAB-9604-AFA78D486AEF}" srcOrd="0" destOrd="0" presId="urn:microsoft.com/office/officeart/2005/8/layout/process2"/>
    <dgm:cxn modelId="{5999B8A9-A296-4731-B92F-DDE674B141E1}" type="presOf" srcId="{39334AD0-85C1-42D4-8818-5381EF2E7A35}" destId="{3A091CDF-69F3-433B-BAD7-21C4C8FB29E0}" srcOrd="0" destOrd="0" presId="urn:microsoft.com/office/officeart/2005/8/layout/process2"/>
    <dgm:cxn modelId="{94B12552-964A-4237-A2B0-9053922E9308}" type="presOf" srcId="{D57D81BE-6D2B-4871-8DE2-71E3928AA00D}" destId="{A7275D0D-F82F-44F9-949B-48DE30A7DD14}" srcOrd="0" destOrd="0" presId="urn:microsoft.com/office/officeart/2005/8/layout/process2"/>
    <dgm:cxn modelId="{8E1BC338-4E2E-4333-90EC-54ED7E62C395}" srcId="{7203B736-E601-4CBB-867B-EB52B4B07936}" destId="{6BAA55A2-E376-457C-987A-93CB4FF803E2}" srcOrd="0" destOrd="0" parTransId="{BA698E72-954B-40F8-B9ED-5DCEDCC1AE0F}" sibTransId="{D57D81BE-6D2B-4871-8DE2-71E3928AA00D}"/>
    <dgm:cxn modelId="{B5605C3D-02BC-4352-A36A-00456056AE86}" type="presOf" srcId="{DBE01A0F-174C-4C68-9939-F8C002859FFA}" destId="{3589FDBE-9020-493A-8B8A-BC4C7D0F7800}" srcOrd="0" destOrd="0" presId="urn:microsoft.com/office/officeart/2005/8/layout/process2"/>
    <dgm:cxn modelId="{ABA83B65-473D-48F3-BAFE-89DD5B221470}" type="presOf" srcId="{513313DB-EEAA-48DA-8C39-4D747B546947}" destId="{148C44EF-3D12-40B5-820B-8476F499EBE2}" srcOrd="1" destOrd="0" presId="urn:microsoft.com/office/officeart/2005/8/layout/process2"/>
    <dgm:cxn modelId="{B7FE9FB8-80D9-47D5-B03C-1C4DB1AC70A4}" type="presOf" srcId="{513313DB-EEAA-48DA-8C39-4D747B546947}" destId="{350B2259-83FD-4899-BB1C-5FA0460547D2}" srcOrd="0" destOrd="0" presId="urn:microsoft.com/office/officeart/2005/8/layout/process2"/>
    <dgm:cxn modelId="{F013AA0B-CBCF-476A-AE66-2DC7F72CA425}" type="presOf" srcId="{39334AD0-85C1-42D4-8818-5381EF2E7A35}" destId="{07B67F51-02FF-4E21-A5F9-3BCBF11ACD9D}" srcOrd="1" destOrd="0" presId="urn:microsoft.com/office/officeart/2005/8/layout/process2"/>
    <dgm:cxn modelId="{69745FC7-D902-479A-B252-CFB0CD204F17}" type="presOf" srcId="{7CA71EBA-4E35-4724-9E94-2E06227D6C8A}" destId="{7A27F6AF-8C75-4387-A677-A9444A8BFEFA}" srcOrd="0" destOrd="0" presId="urn:microsoft.com/office/officeart/2005/8/layout/process2"/>
    <dgm:cxn modelId="{DC68A0B4-A086-4BD4-AFF7-1671190C7A1F}" srcId="{7203B736-E601-4CBB-867B-EB52B4B07936}" destId="{DBE01A0F-174C-4C68-9939-F8C002859FFA}" srcOrd="5" destOrd="0" parTransId="{BA786727-6D98-4972-A024-C3194E3E70EA}" sibTransId="{96467A86-64B1-4573-9B24-3FDE68A886DD}"/>
    <dgm:cxn modelId="{DF0EBC93-0C5D-43DD-A769-0A8F8CF73FAD}" type="presOf" srcId="{7B6E39DF-8637-4DAF-BCCD-BCC53B091FC6}" destId="{71E1B78A-0AAA-4DFA-A979-1BFB0AB6F329}" srcOrd="0" destOrd="0" presId="urn:microsoft.com/office/officeart/2005/8/layout/process2"/>
    <dgm:cxn modelId="{40BCC2D4-0DCC-44B9-A0EE-88E65827699B}" type="presOf" srcId="{D57D81BE-6D2B-4871-8DE2-71E3928AA00D}" destId="{B0B5865B-465F-49C5-9DD0-1D5D15A51B38}" srcOrd="1" destOrd="0" presId="urn:microsoft.com/office/officeart/2005/8/layout/process2"/>
    <dgm:cxn modelId="{B32CEB48-5A0B-4661-AF18-6D3FB68E2A15}" type="presOf" srcId="{C860F375-82C9-4F0C-B19C-AE1173347CCE}" destId="{E00670A5-5D76-41EA-8CD8-AA3D9C0F3AB1}" srcOrd="0" destOrd="0" presId="urn:microsoft.com/office/officeart/2005/8/layout/process2"/>
    <dgm:cxn modelId="{6C0CDA48-3E10-4601-9A26-533049250AAB}" srcId="{C860F375-82C9-4F0C-B19C-AE1173347CCE}" destId="{244417D1-3662-4110-A4B9-B0B73FFA8050}" srcOrd="0" destOrd="0" parTransId="{F75BD687-2F1A-487F-BE44-710E8A7A84E9}" sibTransId="{A3675F30-3B05-42CD-BE33-5142C0D1478F}"/>
    <dgm:cxn modelId="{3E6FE9C6-233F-49A4-8125-826B010ECA0F}" type="presOf" srcId="{2FD34CFF-A65A-4D75-ABE7-49CD32EFDBB6}" destId="{CF515AB3-364B-47B7-97CB-03732934D06E}" srcOrd="0" destOrd="0" presId="urn:microsoft.com/office/officeart/2005/8/layout/process2"/>
    <dgm:cxn modelId="{1981387C-BD4B-428B-AAD3-F3B9387A8ACE}" type="presOf" srcId="{6BAA55A2-E376-457C-987A-93CB4FF803E2}" destId="{20644D02-57C1-4F46-935E-77E79302AB13}" srcOrd="0" destOrd="0" presId="urn:microsoft.com/office/officeart/2005/8/layout/process2"/>
    <dgm:cxn modelId="{F49504E6-CFDD-4A4A-AA50-42AD640321C8}" type="presOf" srcId="{5FB56ED4-68DA-4F85-8E2B-B0C7CF584D98}" destId="{5C510EF0-DB2F-4E0C-B17C-EBC6E25B5A50}" srcOrd="0" destOrd="0" presId="urn:microsoft.com/office/officeart/2005/8/layout/process2"/>
    <dgm:cxn modelId="{F68219C1-52E8-4E4F-87C8-41B23F1250D1}" type="presOf" srcId="{46C272DC-3C6B-4108-98DF-52A34BE4BDDD}" destId="{63A15C17-E03B-43D9-90DF-0D5B6F363699}" srcOrd="1" destOrd="0" presId="urn:microsoft.com/office/officeart/2005/8/layout/process2"/>
    <dgm:cxn modelId="{B7A9E7F7-752E-49EA-9403-F117CF5D4108}" type="presOf" srcId="{244417D1-3662-4110-A4B9-B0B73FFA8050}" destId="{E00670A5-5D76-41EA-8CD8-AA3D9C0F3AB1}" srcOrd="0" destOrd="1" presId="urn:microsoft.com/office/officeart/2005/8/layout/process2"/>
    <dgm:cxn modelId="{5B438111-D94B-408B-98AA-939A0A9A9151}" srcId="{7203B736-E601-4CBB-867B-EB52B4B07936}" destId="{C860F375-82C9-4F0C-B19C-AE1173347CCE}" srcOrd="2" destOrd="0" parTransId="{3B3C5D77-A1AD-435F-81F3-1B58145C888A}" sibTransId="{46C272DC-3C6B-4108-98DF-52A34BE4BDDD}"/>
    <dgm:cxn modelId="{70142C4B-18AF-4262-8292-538E7B8418A8}" type="presOf" srcId="{7CA71EBA-4E35-4724-9E94-2E06227D6C8A}" destId="{1D20A41B-023B-4F88-B276-065758F78CBD}" srcOrd="1" destOrd="0" presId="urn:microsoft.com/office/officeart/2005/8/layout/process2"/>
    <dgm:cxn modelId="{3EE45E13-F25B-4F83-8BF5-0DB25B67776A}" type="presOf" srcId="{46C272DC-3C6B-4108-98DF-52A34BE4BDDD}" destId="{F1B05AA0-B4FD-4182-BF7A-DB1E69AA893E}" srcOrd="0" destOrd="0" presId="urn:microsoft.com/office/officeart/2005/8/layout/process2"/>
    <dgm:cxn modelId="{FF3E8398-CFBD-4395-B544-54F33184CE26}" srcId="{7203B736-E601-4CBB-867B-EB52B4B07936}" destId="{2FD34CFF-A65A-4D75-ABE7-49CD32EFDBB6}" srcOrd="3" destOrd="0" parTransId="{826D4CCB-3E0A-4BBA-9F2F-84272F516804}" sibTransId="{513313DB-EEAA-48DA-8C39-4D747B546947}"/>
    <dgm:cxn modelId="{0C50233C-6B1C-4E11-BED8-D7063556B08B}" srcId="{7203B736-E601-4CBB-867B-EB52B4B07936}" destId="{7B6E39DF-8637-4DAF-BCCD-BCC53B091FC6}" srcOrd="1" destOrd="0" parTransId="{5A48CB8F-00A4-4650-8D3B-288DABE3B83B}" sibTransId="{7CA71EBA-4E35-4724-9E94-2E06227D6C8A}"/>
    <dgm:cxn modelId="{588F3DD2-7BC1-4FB5-A28E-6E6508501547}" srcId="{7203B736-E601-4CBB-867B-EB52B4B07936}" destId="{5FB56ED4-68DA-4F85-8E2B-B0C7CF584D98}" srcOrd="4" destOrd="0" parTransId="{25FC7440-60F7-498E-982E-EB1FC51DB1AE}" sibTransId="{39334AD0-85C1-42D4-8818-5381EF2E7A35}"/>
    <dgm:cxn modelId="{96E49101-6ADB-487A-BE1B-C1DC1E8B3524}" type="presParOf" srcId="{8D5D67B5-ADC5-4FAB-9604-AFA78D486AEF}" destId="{20644D02-57C1-4F46-935E-77E79302AB13}" srcOrd="0" destOrd="0" presId="urn:microsoft.com/office/officeart/2005/8/layout/process2"/>
    <dgm:cxn modelId="{20BD3EC1-2085-4116-A416-D02E62624601}" type="presParOf" srcId="{8D5D67B5-ADC5-4FAB-9604-AFA78D486AEF}" destId="{A7275D0D-F82F-44F9-949B-48DE30A7DD14}" srcOrd="1" destOrd="0" presId="urn:microsoft.com/office/officeart/2005/8/layout/process2"/>
    <dgm:cxn modelId="{C1DBE32B-EC29-45C6-9C26-DD5ECA557328}" type="presParOf" srcId="{A7275D0D-F82F-44F9-949B-48DE30A7DD14}" destId="{B0B5865B-465F-49C5-9DD0-1D5D15A51B38}" srcOrd="0" destOrd="0" presId="urn:microsoft.com/office/officeart/2005/8/layout/process2"/>
    <dgm:cxn modelId="{DE1587B5-26A5-47A2-8FAC-A70939F2E4BB}" type="presParOf" srcId="{8D5D67B5-ADC5-4FAB-9604-AFA78D486AEF}" destId="{71E1B78A-0AAA-4DFA-A979-1BFB0AB6F329}" srcOrd="2" destOrd="0" presId="urn:microsoft.com/office/officeart/2005/8/layout/process2"/>
    <dgm:cxn modelId="{2F9C9013-B9A3-4184-8FAF-43E89FF77939}" type="presParOf" srcId="{8D5D67B5-ADC5-4FAB-9604-AFA78D486AEF}" destId="{7A27F6AF-8C75-4387-A677-A9444A8BFEFA}" srcOrd="3" destOrd="0" presId="urn:microsoft.com/office/officeart/2005/8/layout/process2"/>
    <dgm:cxn modelId="{C6E0438D-3D56-4C67-AD65-AF57884B827C}" type="presParOf" srcId="{7A27F6AF-8C75-4387-A677-A9444A8BFEFA}" destId="{1D20A41B-023B-4F88-B276-065758F78CBD}" srcOrd="0" destOrd="0" presId="urn:microsoft.com/office/officeart/2005/8/layout/process2"/>
    <dgm:cxn modelId="{18E1F8C1-B65E-490C-BD04-D6846315411D}" type="presParOf" srcId="{8D5D67B5-ADC5-4FAB-9604-AFA78D486AEF}" destId="{E00670A5-5D76-41EA-8CD8-AA3D9C0F3AB1}" srcOrd="4" destOrd="0" presId="urn:microsoft.com/office/officeart/2005/8/layout/process2"/>
    <dgm:cxn modelId="{506F8D98-77B8-430C-83D9-1074998E5A9D}" type="presParOf" srcId="{8D5D67B5-ADC5-4FAB-9604-AFA78D486AEF}" destId="{F1B05AA0-B4FD-4182-BF7A-DB1E69AA893E}" srcOrd="5" destOrd="0" presId="urn:microsoft.com/office/officeart/2005/8/layout/process2"/>
    <dgm:cxn modelId="{1EC25560-C5C7-4E66-B240-6D61A264E4C9}" type="presParOf" srcId="{F1B05AA0-B4FD-4182-BF7A-DB1E69AA893E}" destId="{63A15C17-E03B-43D9-90DF-0D5B6F363699}" srcOrd="0" destOrd="0" presId="urn:microsoft.com/office/officeart/2005/8/layout/process2"/>
    <dgm:cxn modelId="{BD373E2F-CE8D-4622-9821-174033A04DB7}" type="presParOf" srcId="{8D5D67B5-ADC5-4FAB-9604-AFA78D486AEF}" destId="{CF515AB3-364B-47B7-97CB-03732934D06E}" srcOrd="6" destOrd="0" presId="urn:microsoft.com/office/officeart/2005/8/layout/process2"/>
    <dgm:cxn modelId="{F9953E15-4F09-4756-9488-75349CD07D84}" type="presParOf" srcId="{8D5D67B5-ADC5-4FAB-9604-AFA78D486AEF}" destId="{350B2259-83FD-4899-BB1C-5FA0460547D2}" srcOrd="7" destOrd="0" presId="urn:microsoft.com/office/officeart/2005/8/layout/process2"/>
    <dgm:cxn modelId="{7DB353B8-45CC-4B16-A861-3B136BC83DF4}" type="presParOf" srcId="{350B2259-83FD-4899-BB1C-5FA0460547D2}" destId="{148C44EF-3D12-40B5-820B-8476F499EBE2}" srcOrd="0" destOrd="0" presId="urn:microsoft.com/office/officeart/2005/8/layout/process2"/>
    <dgm:cxn modelId="{FE3E3498-4FE0-47EB-99D3-E2AB5FDE4850}" type="presParOf" srcId="{8D5D67B5-ADC5-4FAB-9604-AFA78D486AEF}" destId="{5C510EF0-DB2F-4E0C-B17C-EBC6E25B5A50}" srcOrd="8" destOrd="0" presId="urn:microsoft.com/office/officeart/2005/8/layout/process2"/>
    <dgm:cxn modelId="{F84E8F39-8749-4B09-99FD-365F161A62C7}" type="presParOf" srcId="{8D5D67B5-ADC5-4FAB-9604-AFA78D486AEF}" destId="{3A091CDF-69F3-433B-BAD7-21C4C8FB29E0}" srcOrd="9" destOrd="0" presId="urn:microsoft.com/office/officeart/2005/8/layout/process2"/>
    <dgm:cxn modelId="{584A4044-C815-4313-A43E-7958CE26A8C1}" type="presParOf" srcId="{3A091CDF-69F3-433B-BAD7-21C4C8FB29E0}" destId="{07B67F51-02FF-4E21-A5F9-3BCBF11ACD9D}" srcOrd="0" destOrd="0" presId="urn:microsoft.com/office/officeart/2005/8/layout/process2"/>
    <dgm:cxn modelId="{E060CBA0-E66F-4321-8224-B46022C202FC}" type="presParOf" srcId="{8D5D67B5-ADC5-4FAB-9604-AFA78D486AEF}" destId="{3589FDBE-9020-493A-8B8A-BC4C7D0F7800}" srcOrd="10"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03B736-E601-4CBB-867B-EB52B4B07936}"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NZ"/>
        </a:p>
      </dgm:t>
    </dgm:pt>
    <dgm:pt modelId="{6BAA55A2-E376-457C-987A-93CB4FF803E2}">
      <dgm:prSet phldrT="[Text]"/>
      <dgm:spPr/>
      <dgm:t>
        <a:bodyPr/>
        <a:lstStyle/>
        <a:p>
          <a:pPr algn="ctr"/>
          <a:r>
            <a:rPr lang="en-US" dirty="0" smtClean="0"/>
            <a:t>Replace Nulls (missing values)</a:t>
          </a:r>
          <a:endParaRPr lang="en-NZ" dirty="0"/>
        </a:p>
      </dgm:t>
    </dgm:pt>
    <dgm:pt modelId="{BA698E72-954B-40F8-B9ED-5DCEDCC1AE0F}" type="parTrans" cxnId="{8E1BC338-4E2E-4333-90EC-54ED7E62C395}">
      <dgm:prSet/>
      <dgm:spPr/>
      <dgm:t>
        <a:bodyPr/>
        <a:lstStyle/>
        <a:p>
          <a:endParaRPr lang="en-NZ"/>
        </a:p>
      </dgm:t>
    </dgm:pt>
    <dgm:pt modelId="{D57D81BE-6D2B-4871-8DE2-71E3928AA00D}" type="sibTrans" cxnId="{8E1BC338-4E2E-4333-90EC-54ED7E62C395}">
      <dgm:prSet/>
      <dgm:spPr/>
      <dgm:t>
        <a:bodyPr/>
        <a:lstStyle/>
        <a:p>
          <a:endParaRPr lang="en-NZ"/>
        </a:p>
      </dgm:t>
    </dgm:pt>
    <dgm:pt modelId="{7B6E39DF-8637-4DAF-BCCD-BCC53B091FC6}">
      <dgm:prSet phldrT="[Text]"/>
      <dgm:spPr/>
      <dgm:t>
        <a:bodyPr/>
        <a:lstStyle/>
        <a:p>
          <a:pPr algn="ctr"/>
          <a:r>
            <a:rPr lang="en-US" dirty="0" smtClean="0"/>
            <a:t>Filter data to include only Falcon 9</a:t>
          </a:r>
          <a:endParaRPr lang="en-NZ" i="0" dirty="0"/>
        </a:p>
      </dgm:t>
    </dgm:pt>
    <dgm:pt modelId="{5A48CB8F-00A4-4650-8D3B-288DABE3B83B}" type="parTrans" cxnId="{0C50233C-6B1C-4E11-BED8-D7063556B08B}">
      <dgm:prSet/>
      <dgm:spPr/>
      <dgm:t>
        <a:bodyPr/>
        <a:lstStyle/>
        <a:p>
          <a:endParaRPr lang="en-NZ"/>
        </a:p>
      </dgm:t>
    </dgm:pt>
    <dgm:pt modelId="{7CA71EBA-4E35-4724-9E94-2E06227D6C8A}" type="sibTrans" cxnId="{0C50233C-6B1C-4E11-BED8-D7063556B08B}">
      <dgm:prSet/>
      <dgm:spPr/>
      <dgm:t>
        <a:bodyPr/>
        <a:lstStyle/>
        <a:p>
          <a:endParaRPr lang="en-NZ"/>
        </a:p>
      </dgm:t>
    </dgm:pt>
    <dgm:pt modelId="{C860F375-82C9-4F0C-B19C-AE1173347CCE}">
      <dgm:prSet phldrT="[Text]"/>
      <dgm:spPr/>
      <dgm:t>
        <a:bodyPr/>
        <a:lstStyle/>
        <a:p>
          <a:pPr algn="ctr"/>
          <a:r>
            <a:rPr lang="en-NZ" dirty="0" smtClean="0"/>
            <a:t>Calculate counts</a:t>
          </a:r>
        </a:p>
      </dgm:t>
    </dgm:pt>
    <dgm:pt modelId="{3B3C5D77-A1AD-435F-81F3-1B58145C888A}" type="parTrans" cxnId="{5B438111-D94B-408B-98AA-939A0A9A9151}">
      <dgm:prSet/>
      <dgm:spPr/>
      <dgm:t>
        <a:bodyPr/>
        <a:lstStyle/>
        <a:p>
          <a:endParaRPr lang="en-NZ"/>
        </a:p>
      </dgm:t>
    </dgm:pt>
    <dgm:pt modelId="{46C272DC-3C6B-4108-98DF-52A34BE4BDDD}" type="sibTrans" cxnId="{5B438111-D94B-408B-98AA-939A0A9A9151}">
      <dgm:prSet/>
      <dgm:spPr/>
      <dgm:t>
        <a:bodyPr/>
        <a:lstStyle/>
        <a:p>
          <a:endParaRPr lang="en-NZ"/>
        </a:p>
      </dgm:t>
    </dgm:pt>
    <dgm:pt modelId="{2FD34CFF-A65A-4D75-ABE7-49CD32EFDBB6}">
      <dgm:prSet/>
      <dgm:spPr/>
      <dgm:t>
        <a:bodyPr/>
        <a:lstStyle/>
        <a:p>
          <a:pPr algn="ctr"/>
          <a:r>
            <a:rPr lang="en-US" dirty="0" smtClean="0"/>
            <a:t>Define “bad outcomes”</a:t>
          </a:r>
          <a:endParaRPr lang="en-NZ" dirty="0"/>
        </a:p>
      </dgm:t>
    </dgm:pt>
    <dgm:pt modelId="{826D4CCB-3E0A-4BBA-9F2F-84272F516804}" type="parTrans" cxnId="{FF3E8398-CFBD-4395-B544-54F33184CE26}">
      <dgm:prSet/>
      <dgm:spPr/>
      <dgm:t>
        <a:bodyPr/>
        <a:lstStyle/>
        <a:p>
          <a:endParaRPr lang="en-NZ"/>
        </a:p>
      </dgm:t>
    </dgm:pt>
    <dgm:pt modelId="{513313DB-EEAA-48DA-8C39-4D747B546947}" type="sibTrans" cxnId="{FF3E8398-CFBD-4395-B544-54F33184CE26}">
      <dgm:prSet/>
      <dgm:spPr/>
      <dgm:t>
        <a:bodyPr/>
        <a:lstStyle/>
        <a:p>
          <a:endParaRPr lang="en-NZ"/>
        </a:p>
      </dgm:t>
    </dgm:pt>
    <dgm:pt modelId="{5FB56ED4-68DA-4F85-8E2B-B0C7CF584D98}">
      <dgm:prSet/>
      <dgm:spPr/>
      <dgm:t>
        <a:bodyPr/>
        <a:lstStyle/>
        <a:p>
          <a:pPr algn="ctr"/>
          <a:r>
            <a:rPr lang="en-NZ" dirty="0" smtClean="0"/>
            <a:t>Create labels: [0,1]</a:t>
          </a:r>
          <a:endParaRPr lang="en-NZ" dirty="0"/>
        </a:p>
      </dgm:t>
    </dgm:pt>
    <dgm:pt modelId="{25FC7440-60F7-498E-982E-EB1FC51DB1AE}" type="parTrans" cxnId="{588F3DD2-7BC1-4FB5-A28E-6E6508501547}">
      <dgm:prSet/>
      <dgm:spPr/>
      <dgm:t>
        <a:bodyPr/>
        <a:lstStyle/>
        <a:p>
          <a:endParaRPr lang="en-NZ"/>
        </a:p>
      </dgm:t>
    </dgm:pt>
    <dgm:pt modelId="{39334AD0-85C1-42D4-8818-5381EF2E7A35}" type="sibTrans" cxnId="{588F3DD2-7BC1-4FB5-A28E-6E6508501547}">
      <dgm:prSet/>
      <dgm:spPr/>
      <dgm:t>
        <a:bodyPr/>
        <a:lstStyle/>
        <a:p>
          <a:endParaRPr lang="en-NZ"/>
        </a:p>
      </dgm:t>
    </dgm:pt>
    <dgm:pt modelId="{DBE01A0F-174C-4C68-9939-F8C002859FFA}">
      <dgm:prSet/>
      <dgm:spPr/>
      <dgm:t>
        <a:bodyPr/>
        <a:lstStyle/>
        <a:p>
          <a:pPr algn="ctr"/>
          <a:r>
            <a:rPr lang="en-US" dirty="0" smtClean="0"/>
            <a:t>Calculate success rate</a:t>
          </a:r>
          <a:endParaRPr lang="en-NZ" dirty="0"/>
        </a:p>
      </dgm:t>
    </dgm:pt>
    <dgm:pt modelId="{BA786727-6D98-4972-A024-C3194E3E70EA}" type="parTrans" cxnId="{DC68A0B4-A086-4BD4-AFF7-1671190C7A1F}">
      <dgm:prSet/>
      <dgm:spPr/>
      <dgm:t>
        <a:bodyPr/>
        <a:lstStyle/>
        <a:p>
          <a:endParaRPr lang="en-NZ"/>
        </a:p>
      </dgm:t>
    </dgm:pt>
    <dgm:pt modelId="{96467A86-64B1-4573-9B24-3FDE68A886DD}" type="sibTrans" cxnId="{DC68A0B4-A086-4BD4-AFF7-1671190C7A1F}">
      <dgm:prSet/>
      <dgm:spPr/>
      <dgm:t>
        <a:bodyPr/>
        <a:lstStyle/>
        <a:p>
          <a:endParaRPr lang="en-NZ"/>
        </a:p>
      </dgm:t>
    </dgm:pt>
    <dgm:pt modelId="{8D5D67B5-ADC5-4FAB-9604-AFA78D486AEF}" type="pres">
      <dgm:prSet presAssocID="{7203B736-E601-4CBB-867B-EB52B4B07936}" presName="linearFlow" presStyleCnt="0">
        <dgm:presLayoutVars>
          <dgm:resizeHandles val="exact"/>
        </dgm:presLayoutVars>
      </dgm:prSet>
      <dgm:spPr/>
      <dgm:t>
        <a:bodyPr/>
        <a:lstStyle/>
        <a:p>
          <a:endParaRPr lang="en-NZ"/>
        </a:p>
      </dgm:t>
    </dgm:pt>
    <dgm:pt modelId="{20644D02-57C1-4F46-935E-77E79302AB13}" type="pres">
      <dgm:prSet presAssocID="{6BAA55A2-E376-457C-987A-93CB4FF803E2}" presName="node" presStyleLbl="node1" presStyleIdx="0" presStyleCnt="6">
        <dgm:presLayoutVars>
          <dgm:bulletEnabled val="1"/>
        </dgm:presLayoutVars>
      </dgm:prSet>
      <dgm:spPr/>
      <dgm:t>
        <a:bodyPr/>
        <a:lstStyle/>
        <a:p>
          <a:endParaRPr lang="en-NZ"/>
        </a:p>
      </dgm:t>
    </dgm:pt>
    <dgm:pt modelId="{A7275D0D-F82F-44F9-949B-48DE30A7DD14}" type="pres">
      <dgm:prSet presAssocID="{D57D81BE-6D2B-4871-8DE2-71E3928AA00D}" presName="sibTrans" presStyleLbl="sibTrans2D1" presStyleIdx="0" presStyleCnt="5"/>
      <dgm:spPr/>
      <dgm:t>
        <a:bodyPr/>
        <a:lstStyle/>
        <a:p>
          <a:endParaRPr lang="en-NZ"/>
        </a:p>
      </dgm:t>
    </dgm:pt>
    <dgm:pt modelId="{B0B5865B-465F-49C5-9DD0-1D5D15A51B38}" type="pres">
      <dgm:prSet presAssocID="{D57D81BE-6D2B-4871-8DE2-71E3928AA00D}" presName="connectorText" presStyleLbl="sibTrans2D1" presStyleIdx="0" presStyleCnt="5"/>
      <dgm:spPr/>
      <dgm:t>
        <a:bodyPr/>
        <a:lstStyle/>
        <a:p>
          <a:endParaRPr lang="en-NZ"/>
        </a:p>
      </dgm:t>
    </dgm:pt>
    <dgm:pt modelId="{71E1B78A-0AAA-4DFA-A979-1BFB0AB6F329}" type="pres">
      <dgm:prSet presAssocID="{7B6E39DF-8637-4DAF-BCCD-BCC53B091FC6}" presName="node" presStyleLbl="node1" presStyleIdx="1" presStyleCnt="6">
        <dgm:presLayoutVars>
          <dgm:bulletEnabled val="1"/>
        </dgm:presLayoutVars>
      </dgm:prSet>
      <dgm:spPr/>
      <dgm:t>
        <a:bodyPr/>
        <a:lstStyle/>
        <a:p>
          <a:endParaRPr lang="en-NZ"/>
        </a:p>
      </dgm:t>
    </dgm:pt>
    <dgm:pt modelId="{7A27F6AF-8C75-4387-A677-A9444A8BFEFA}" type="pres">
      <dgm:prSet presAssocID="{7CA71EBA-4E35-4724-9E94-2E06227D6C8A}" presName="sibTrans" presStyleLbl="sibTrans2D1" presStyleIdx="1" presStyleCnt="5"/>
      <dgm:spPr/>
      <dgm:t>
        <a:bodyPr/>
        <a:lstStyle/>
        <a:p>
          <a:endParaRPr lang="en-NZ"/>
        </a:p>
      </dgm:t>
    </dgm:pt>
    <dgm:pt modelId="{1D20A41B-023B-4F88-B276-065758F78CBD}" type="pres">
      <dgm:prSet presAssocID="{7CA71EBA-4E35-4724-9E94-2E06227D6C8A}" presName="connectorText" presStyleLbl="sibTrans2D1" presStyleIdx="1" presStyleCnt="5"/>
      <dgm:spPr/>
      <dgm:t>
        <a:bodyPr/>
        <a:lstStyle/>
        <a:p>
          <a:endParaRPr lang="en-NZ"/>
        </a:p>
      </dgm:t>
    </dgm:pt>
    <dgm:pt modelId="{E00670A5-5D76-41EA-8CD8-AA3D9C0F3AB1}" type="pres">
      <dgm:prSet presAssocID="{C860F375-82C9-4F0C-B19C-AE1173347CCE}" presName="node" presStyleLbl="node1" presStyleIdx="2" presStyleCnt="6">
        <dgm:presLayoutVars>
          <dgm:bulletEnabled val="1"/>
        </dgm:presLayoutVars>
      </dgm:prSet>
      <dgm:spPr/>
      <dgm:t>
        <a:bodyPr/>
        <a:lstStyle/>
        <a:p>
          <a:endParaRPr lang="en-NZ"/>
        </a:p>
      </dgm:t>
    </dgm:pt>
    <dgm:pt modelId="{F1B05AA0-B4FD-4182-BF7A-DB1E69AA893E}" type="pres">
      <dgm:prSet presAssocID="{46C272DC-3C6B-4108-98DF-52A34BE4BDDD}" presName="sibTrans" presStyleLbl="sibTrans2D1" presStyleIdx="2" presStyleCnt="5"/>
      <dgm:spPr/>
      <dgm:t>
        <a:bodyPr/>
        <a:lstStyle/>
        <a:p>
          <a:endParaRPr lang="en-NZ"/>
        </a:p>
      </dgm:t>
    </dgm:pt>
    <dgm:pt modelId="{63A15C17-E03B-43D9-90DF-0D5B6F363699}" type="pres">
      <dgm:prSet presAssocID="{46C272DC-3C6B-4108-98DF-52A34BE4BDDD}" presName="connectorText" presStyleLbl="sibTrans2D1" presStyleIdx="2" presStyleCnt="5"/>
      <dgm:spPr/>
      <dgm:t>
        <a:bodyPr/>
        <a:lstStyle/>
        <a:p>
          <a:endParaRPr lang="en-NZ"/>
        </a:p>
      </dgm:t>
    </dgm:pt>
    <dgm:pt modelId="{CF515AB3-364B-47B7-97CB-03732934D06E}" type="pres">
      <dgm:prSet presAssocID="{2FD34CFF-A65A-4D75-ABE7-49CD32EFDBB6}" presName="node" presStyleLbl="node1" presStyleIdx="3" presStyleCnt="6">
        <dgm:presLayoutVars>
          <dgm:bulletEnabled val="1"/>
        </dgm:presLayoutVars>
      </dgm:prSet>
      <dgm:spPr/>
      <dgm:t>
        <a:bodyPr/>
        <a:lstStyle/>
        <a:p>
          <a:endParaRPr lang="en-NZ"/>
        </a:p>
      </dgm:t>
    </dgm:pt>
    <dgm:pt modelId="{350B2259-83FD-4899-BB1C-5FA0460547D2}" type="pres">
      <dgm:prSet presAssocID="{513313DB-EEAA-48DA-8C39-4D747B546947}" presName="sibTrans" presStyleLbl="sibTrans2D1" presStyleIdx="3" presStyleCnt="5"/>
      <dgm:spPr/>
      <dgm:t>
        <a:bodyPr/>
        <a:lstStyle/>
        <a:p>
          <a:endParaRPr lang="en-NZ"/>
        </a:p>
      </dgm:t>
    </dgm:pt>
    <dgm:pt modelId="{148C44EF-3D12-40B5-820B-8476F499EBE2}" type="pres">
      <dgm:prSet presAssocID="{513313DB-EEAA-48DA-8C39-4D747B546947}" presName="connectorText" presStyleLbl="sibTrans2D1" presStyleIdx="3" presStyleCnt="5"/>
      <dgm:spPr/>
      <dgm:t>
        <a:bodyPr/>
        <a:lstStyle/>
        <a:p>
          <a:endParaRPr lang="en-NZ"/>
        </a:p>
      </dgm:t>
    </dgm:pt>
    <dgm:pt modelId="{5C510EF0-DB2F-4E0C-B17C-EBC6E25B5A50}" type="pres">
      <dgm:prSet presAssocID="{5FB56ED4-68DA-4F85-8E2B-B0C7CF584D98}" presName="node" presStyleLbl="node1" presStyleIdx="4" presStyleCnt="6">
        <dgm:presLayoutVars>
          <dgm:bulletEnabled val="1"/>
        </dgm:presLayoutVars>
      </dgm:prSet>
      <dgm:spPr/>
      <dgm:t>
        <a:bodyPr/>
        <a:lstStyle/>
        <a:p>
          <a:endParaRPr lang="en-NZ"/>
        </a:p>
      </dgm:t>
    </dgm:pt>
    <dgm:pt modelId="{3A091CDF-69F3-433B-BAD7-21C4C8FB29E0}" type="pres">
      <dgm:prSet presAssocID="{39334AD0-85C1-42D4-8818-5381EF2E7A35}" presName="sibTrans" presStyleLbl="sibTrans2D1" presStyleIdx="4" presStyleCnt="5"/>
      <dgm:spPr/>
      <dgm:t>
        <a:bodyPr/>
        <a:lstStyle/>
        <a:p>
          <a:endParaRPr lang="en-NZ"/>
        </a:p>
      </dgm:t>
    </dgm:pt>
    <dgm:pt modelId="{07B67F51-02FF-4E21-A5F9-3BCBF11ACD9D}" type="pres">
      <dgm:prSet presAssocID="{39334AD0-85C1-42D4-8818-5381EF2E7A35}" presName="connectorText" presStyleLbl="sibTrans2D1" presStyleIdx="4" presStyleCnt="5"/>
      <dgm:spPr/>
      <dgm:t>
        <a:bodyPr/>
        <a:lstStyle/>
        <a:p>
          <a:endParaRPr lang="en-NZ"/>
        </a:p>
      </dgm:t>
    </dgm:pt>
    <dgm:pt modelId="{3589FDBE-9020-493A-8B8A-BC4C7D0F7800}" type="pres">
      <dgm:prSet presAssocID="{DBE01A0F-174C-4C68-9939-F8C002859FFA}" presName="node" presStyleLbl="node1" presStyleIdx="5" presStyleCnt="6">
        <dgm:presLayoutVars>
          <dgm:bulletEnabled val="1"/>
        </dgm:presLayoutVars>
      </dgm:prSet>
      <dgm:spPr/>
      <dgm:t>
        <a:bodyPr/>
        <a:lstStyle/>
        <a:p>
          <a:endParaRPr lang="en-NZ"/>
        </a:p>
      </dgm:t>
    </dgm:pt>
  </dgm:ptLst>
  <dgm:cxnLst>
    <dgm:cxn modelId="{DE0486B3-C1C9-455C-AD0D-FB25FA62D31D}" type="presOf" srcId="{5FB56ED4-68DA-4F85-8E2B-B0C7CF584D98}" destId="{5C510EF0-DB2F-4E0C-B17C-EBC6E25B5A50}" srcOrd="0" destOrd="0" presId="urn:microsoft.com/office/officeart/2005/8/layout/process2"/>
    <dgm:cxn modelId="{DEAF9D6B-F1D7-4ADC-A44A-0AC4AD21D3B5}" type="presOf" srcId="{46C272DC-3C6B-4108-98DF-52A34BE4BDDD}" destId="{63A15C17-E03B-43D9-90DF-0D5B6F363699}" srcOrd="1" destOrd="0" presId="urn:microsoft.com/office/officeart/2005/8/layout/process2"/>
    <dgm:cxn modelId="{F5F4870F-56E8-48D4-9A5A-86E1C3B984F7}" type="presOf" srcId="{39334AD0-85C1-42D4-8818-5381EF2E7A35}" destId="{07B67F51-02FF-4E21-A5F9-3BCBF11ACD9D}" srcOrd="1" destOrd="0" presId="urn:microsoft.com/office/officeart/2005/8/layout/process2"/>
    <dgm:cxn modelId="{F3F9968C-B074-4243-96C4-661C6F764332}" type="presOf" srcId="{7203B736-E601-4CBB-867B-EB52B4B07936}" destId="{8D5D67B5-ADC5-4FAB-9604-AFA78D486AEF}" srcOrd="0" destOrd="0" presId="urn:microsoft.com/office/officeart/2005/8/layout/process2"/>
    <dgm:cxn modelId="{FCCEAC81-8985-498F-90CB-0430353153BB}" type="presOf" srcId="{513313DB-EEAA-48DA-8C39-4D747B546947}" destId="{148C44EF-3D12-40B5-820B-8476F499EBE2}" srcOrd="1" destOrd="0" presId="urn:microsoft.com/office/officeart/2005/8/layout/process2"/>
    <dgm:cxn modelId="{8E1BC338-4E2E-4333-90EC-54ED7E62C395}" srcId="{7203B736-E601-4CBB-867B-EB52B4B07936}" destId="{6BAA55A2-E376-457C-987A-93CB4FF803E2}" srcOrd="0" destOrd="0" parTransId="{BA698E72-954B-40F8-B9ED-5DCEDCC1AE0F}" sibTransId="{D57D81BE-6D2B-4871-8DE2-71E3928AA00D}"/>
    <dgm:cxn modelId="{2A5B7586-5E59-4A61-933A-88763C343DB3}" type="presOf" srcId="{6BAA55A2-E376-457C-987A-93CB4FF803E2}" destId="{20644D02-57C1-4F46-935E-77E79302AB13}" srcOrd="0" destOrd="0" presId="urn:microsoft.com/office/officeart/2005/8/layout/process2"/>
    <dgm:cxn modelId="{D827A7F8-4063-47EA-8CFC-B023B2BDE250}" type="presOf" srcId="{D57D81BE-6D2B-4871-8DE2-71E3928AA00D}" destId="{B0B5865B-465F-49C5-9DD0-1D5D15A51B38}" srcOrd="1" destOrd="0" presId="urn:microsoft.com/office/officeart/2005/8/layout/process2"/>
    <dgm:cxn modelId="{2643E986-2DAA-4537-B770-06CAB8EF1EBF}" type="presOf" srcId="{7CA71EBA-4E35-4724-9E94-2E06227D6C8A}" destId="{7A27F6AF-8C75-4387-A677-A9444A8BFEFA}" srcOrd="0" destOrd="0" presId="urn:microsoft.com/office/officeart/2005/8/layout/process2"/>
    <dgm:cxn modelId="{5F0B4793-D1A2-451C-A572-185715B1E961}" type="presOf" srcId="{7CA71EBA-4E35-4724-9E94-2E06227D6C8A}" destId="{1D20A41B-023B-4F88-B276-065758F78CBD}" srcOrd="1" destOrd="0" presId="urn:microsoft.com/office/officeart/2005/8/layout/process2"/>
    <dgm:cxn modelId="{DC68A0B4-A086-4BD4-AFF7-1671190C7A1F}" srcId="{7203B736-E601-4CBB-867B-EB52B4B07936}" destId="{DBE01A0F-174C-4C68-9939-F8C002859FFA}" srcOrd="5" destOrd="0" parTransId="{BA786727-6D98-4972-A024-C3194E3E70EA}" sibTransId="{96467A86-64B1-4573-9B24-3FDE68A886DD}"/>
    <dgm:cxn modelId="{3C271C64-6FD9-49FF-AF9C-A7F2E88E93BB}" type="presOf" srcId="{2FD34CFF-A65A-4D75-ABE7-49CD32EFDBB6}" destId="{CF515AB3-364B-47B7-97CB-03732934D06E}" srcOrd="0" destOrd="0" presId="urn:microsoft.com/office/officeart/2005/8/layout/process2"/>
    <dgm:cxn modelId="{00C4FC57-AA97-452A-818B-6E162633EE87}" type="presOf" srcId="{7B6E39DF-8637-4DAF-BCCD-BCC53B091FC6}" destId="{71E1B78A-0AAA-4DFA-A979-1BFB0AB6F329}" srcOrd="0" destOrd="0" presId="urn:microsoft.com/office/officeart/2005/8/layout/process2"/>
    <dgm:cxn modelId="{F5191A2E-E939-487E-B303-47AA1765B8AF}" type="presOf" srcId="{39334AD0-85C1-42D4-8818-5381EF2E7A35}" destId="{3A091CDF-69F3-433B-BAD7-21C4C8FB29E0}" srcOrd="0" destOrd="0" presId="urn:microsoft.com/office/officeart/2005/8/layout/process2"/>
    <dgm:cxn modelId="{5B438111-D94B-408B-98AA-939A0A9A9151}" srcId="{7203B736-E601-4CBB-867B-EB52B4B07936}" destId="{C860F375-82C9-4F0C-B19C-AE1173347CCE}" srcOrd="2" destOrd="0" parTransId="{3B3C5D77-A1AD-435F-81F3-1B58145C888A}" sibTransId="{46C272DC-3C6B-4108-98DF-52A34BE4BDDD}"/>
    <dgm:cxn modelId="{59336ABF-3AB2-477E-9098-8ACEB3D32AEF}" type="presOf" srcId="{C860F375-82C9-4F0C-B19C-AE1173347CCE}" destId="{E00670A5-5D76-41EA-8CD8-AA3D9C0F3AB1}" srcOrd="0" destOrd="0" presId="urn:microsoft.com/office/officeart/2005/8/layout/process2"/>
    <dgm:cxn modelId="{45DD93D0-F957-49E9-B5FE-765DD42B6D39}" type="presOf" srcId="{513313DB-EEAA-48DA-8C39-4D747B546947}" destId="{350B2259-83FD-4899-BB1C-5FA0460547D2}" srcOrd="0" destOrd="0" presId="urn:microsoft.com/office/officeart/2005/8/layout/process2"/>
    <dgm:cxn modelId="{FF3E8398-CFBD-4395-B544-54F33184CE26}" srcId="{7203B736-E601-4CBB-867B-EB52B4B07936}" destId="{2FD34CFF-A65A-4D75-ABE7-49CD32EFDBB6}" srcOrd="3" destOrd="0" parTransId="{826D4CCB-3E0A-4BBA-9F2F-84272F516804}" sibTransId="{513313DB-EEAA-48DA-8C39-4D747B546947}"/>
    <dgm:cxn modelId="{28E5A7F4-5615-42DB-AE05-C062B14A839F}" type="presOf" srcId="{DBE01A0F-174C-4C68-9939-F8C002859FFA}" destId="{3589FDBE-9020-493A-8B8A-BC4C7D0F7800}" srcOrd="0" destOrd="0" presId="urn:microsoft.com/office/officeart/2005/8/layout/process2"/>
    <dgm:cxn modelId="{FAD81C6E-CCF3-4A16-B21A-455132EA7DA6}" type="presOf" srcId="{46C272DC-3C6B-4108-98DF-52A34BE4BDDD}" destId="{F1B05AA0-B4FD-4182-BF7A-DB1E69AA893E}" srcOrd="0" destOrd="0" presId="urn:microsoft.com/office/officeart/2005/8/layout/process2"/>
    <dgm:cxn modelId="{0D512292-17B9-4392-879D-A899020155CE}" type="presOf" srcId="{D57D81BE-6D2B-4871-8DE2-71E3928AA00D}" destId="{A7275D0D-F82F-44F9-949B-48DE30A7DD14}" srcOrd="0" destOrd="0" presId="urn:microsoft.com/office/officeart/2005/8/layout/process2"/>
    <dgm:cxn modelId="{0C50233C-6B1C-4E11-BED8-D7063556B08B}" srcId="{7203B736-E601-4CBB-867B-EB52B4B07936}" destId="{7B6E39DF-8637-4DAF-BCCD-BCC53B091FC6}" srcOrd="1" destOrd="0" parTransId="{5A48CB8F-00A4-4650-8D3B-288DABE3B83B}" sibTransId="{7CA71EBA-4E35-4724-9E94-2E06227D6C8A}"/>
    <dgm:cxn modelId="{588F3DD2-7BC1-4FB5-A28E-6E6508501547}" srcId="{7203B736-E601-4CBB-867B-EB52B4B07936}" destId="{5FB56ED4-68DA-4F85-8E2B-B0C7CF584D98}" srcOrd="4" destOrd="0" parTransId="{25FC7440-60F7-498E-982E-EB1FC51DB1AE}" sibTransId="{39334AD0-85C1-42D4-8818-5381EF2E7A35}"/>
    <dgm:cxn modelId="{6C4C047B-5B82-484E-AC98-56939086261E}" type="presParOf" srcId="{8D5D67B5-ADC5-4FAB-9604-AFA78D486AEF}" destId="{20644D02-57C1-4F46-935E-77E79302AB13}" srcOrd="0" destOrd="0" presId="urn:microsoft.com/office/officeart/2005/8/layout/process2"/>
    <dgm:cxn modelId="{1F6F2917-CC31-496F-81F8-9A02DEF03D86}" type="presParOf" srcId="{8D5D67B5-ADC5-4FAB-9604-AFA78D486AEF}" destId="{A7275D0D-F82F-44F9-949B-48DE30A7DD14}" srcOrd="1" destOrd="0" presId="urn:microsoft.com/office/officeart/2005/8/layout/process2"/>
    <dgm:cxn modelId="{ED5042B8-E591-4946-ADBB-CDB31104E9E5}" type="presParOf" srcId="{A7275D0D-F82F-44F9-949B-48DE30A7DD14}" destId="{B0B5865B-465F-49C5-9DD0-1D5D15A51B38}" srcOrd="0" destOrd="0" presId="urn:microsoft.com/office/officeart/2005/8/layout/process2"/>
    <dgm:cxn modelId="{E0716197-51E9-4EB1-979D-5BD219AFEF5E}" type="presParOf" srcId="{8D5D67B5-ADC5-4FAB-9604-AFA78D486AEF}" destId="{71E1B78A-0AAA-4DFA-A979-1BFB0AB6F329}" srcOrd="2" destOrd="0" presId="urn:microsoft.com/office/officeart/2005/8/layout/process2"/>
    <dgm:cxn modelId="{6CFB315F-48C8-4541-B849-54094CB660F0}" type="presParOf" srcId="{8D5D67B5-ADC5-4FAB-9604-AFA78D486AEF}" destId="{7A27F6AF-8C75-4387-A677-A9444A8BFEFA}" srcOrd="3" destOrd="0" presId="urn:microsoft.com/office/officeart/2005/8/layout/process2"/>
    <dgm:cxn modelId="{45266BA6-12B8-4840-8787-0EF99FA3172C}" type="presParOf" srcId="{7A27F6AF-8C75-4387-A677-A9444A8BFEFA}" destId="{1D20A41B-023B-4F88-B276-065758F78CBD}" srcOrd="0" destOrd="0" presId="urn:microsoft.com/office/officeart/2005/8/layout/process2"/>
    <dgm:cxn modelId="{8BCA8C11-3A72-45EC-B72E-6F28334E0309}" type="presParOf" srcId="{8D5D67B5-ADC5-4FAB-9604-AFA78D486AEF}" destId="{E00670A5-5D76-41EA-8CD8-AA3D9C0F3AB1}" srcOrd="4" destOrd="0" presId="urn:microsoft.com/office/officeart/2005/8/layout/process2"/>
    <dgm:cxn modelId="{C4BA93B6-4DCD-4C03-8BAA-F249C10B4904}" type="presParOf" srcId="{8D5D67B5-ADC5-4FAB-9604-AFA78D486AEF}" destId="{F1B05AA0-B4FD-4182-BF7A-DB1E69AA893E}" srcOrd="5" destOrd="0" presId="urn:microsoft.com/office/officeart/2005/8/layout/process2"/>
    <dgm:cxn modelId="{764BF1A9-ABF8-41FA-9BC7-BE4E03F89341}" type="presParOf" srcId="{F1B05AA0-B4FD-4182-BF7A-DB1E69AA893E}" destId="{63A15C17-E03B-43D9-90DF-0D5B6F363699}" srcOrd="0" destOrd="0" presId="urn:microsoft.com/office/officeart/2005/8/layout/process2"/>
    <dgm:cxn modelId="{389EB4EB-FDE8-426D-9CAD-66F6C8E2DAE4}" type="presParOf" srcId="{8D5D67B5-ADC5-4FAB-9604-AFA78D486AEF}" destId="{CF515AB3-364B-47B7-97CB-03732934D06E}" srcOrd="6" destOrd="0" presId="urn:microsoft.com/office/officeart/2005/8/layout/process2"/>
    <dgm:cxn modelId="{D0D6FAAE-43B2-44D9-9001-8D4D55ACBB0A}" type="presParOf" srcId="{8D5D67B5-ADC5-4FAB-9604-AFA78D486AEF}" destId="{350B2259-83FD-4899-BB1C-5FA0460547D2}" srcOrd="7" destOrd="0" presId="urn:microsoft.com/office/officeart/2005/8/layout/process2"/>
    <dgm:cxn modelId="{74D33101-AF7A-48FA-AF8B-DF113D292F90}" type="presParOf" srcId="{350B2259-83FD-4899-BB1C-5FA0460547D2}" destId="{148C44EF-3D12-40B5-820B-8476F499EBE2}" srcOrd="0" destOrd="0" presId="urn:microsoft.com/office/officeart/2005/8/layout/process2"/>
    <dgm:cxn modelId="{68CBF44D-1E24-4F92-B9E6-B3A1064FFAF0}" type="presParOf" srcId="{8D5D67B5-ADC5-4FAB-9604-AFA78D486AEF}" destId="{5C510EF0-DB2F-4E0C-B17C-EBC6E25B5A50}" srcOrd="8" destOrd="0" presId="urn:microsoft.com/office/officeart/2005/8/layout/process2"/>
    <dgm:cxn modelId="{65B873FA-55E5-4FCE-846E-2FBDA307A897}" type="presParOf" srcId="{8D5D67B5-ADC5-4FAB-9604-AFA78D486AEF}" destId="{3A091CDF-69F3-433B-BAD7-21C4C8FB29E0}" srcOrd="9" destOrd="0" presId="urn:microsoft.com/office/officeart/2005/8/layout/process2"/>
    <dgm:cxn modelId="{413710AB-B866-4390-ADFA-B07B2A345A55}" type="presParOf" srcId="{3A091CDF-69F3-433B-BAD7-21C4C8FB29E0}" destId="{07B67F51-02FF-4E21-A5F9-3BCBF11ACD9D}" srcOrd="0" destOrd="0" presId="urn:microsoft.com/office/officeart/2005/8/layout/process2"/>
    <dgm:cxn modelId="{4913B054-EB69-4207-B07D-360BB8BE5D24}" type="presParOf" srcId="{8D5D67B5-ADC5-4FAB-9604-AFA78D486AEF}" destId="{3589FDBE-9020-493A-8B8A-BC4C7D0F7800}"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03B736-E601-4CBB-867B-EB52B4B07936}"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NZ"/>
        </a:p>
      </dgm:t>
    </dgm:pt>
    <dgm:pt modelId="{6BAA55A2-E376-457C-987A-93CB4FF803E2}">
      <dgm:prSet phldrT="[Text]"/>
      <dgm:spPr/>
      <dgm:t>
        <a:bodyPr/>
        <a:lstStyle/>
        <a:p>
          <a:pPr algn="ctr"/>
          <a:r>
            <a:rPr lang="en-US" dirty="0" smtClean="0"/>
            <a:t>Create X (features) and Y (target) arrays</a:t>
          </a:r>
          <a:endParaRPr lang="en-NZ" dirty="0"/>
        </a:p>
      </dgm:t>
    </dgm:pt>
    <dgm:pt modelId="{BA698E72-954B-40F8-B9ED-5DCEDCC1AE0F}" type="parTrans" cxnId="{8E1BC338-4E2E-4333-90EC-54ED7E62C395}">
      <dgm:prSet/>
      <dgm:spPr/>
      <dgm:t>
        <a:bodyPr/>
        <a:lstStyle/>
        <a:p>
          <a:endParaRPr lang="en-NZ"/>
        </a:p>
      </dgm:t>
    </dgm:pt>
    <dgm:pt modelId="{D57D81BE-6D2B-4871-8DE2-71E3928AA00D}" type="sibTrans" cxnId="{8E1BC338-4E2E-4333-90EC-54ED7E62C395}">
      <dgm:prSet/>
      <dgm:spPr/>
      <dgm:t>
        <a:bodyPr/>
        <a:lstStyle/>
        <a:p>
          <a:endParaRPr lang="en-NZ"/>
        </a:p>
      </dgm:t>
    </dgm:pt>
    <dgm:pt modelId="{7B6E39DF-8637-4DAF-BCCD-BCC53B091FC6}">
      <dgm:prSet phldrT="[Text]"/>
      <dgm:spPr/>
      <dgm:t>
        <a:bodyPr/>
        <a:lstStyle/>
        <a:p>
          <a:pPr algn="ctr"/>
          <a:r>
            <a:rPr lang="en-US" dirty="0" smtClean="0"/>
            <a:t>Standardize X</a:t>
          </a:r>
          <a:endParaRPr lang="en-NZ" i="0" dirty="0"/>
        </a:p>
      </dgm:t>
    </dgm:pt>
    <dgm:pt modelId="{5A48CB8F-00A4-4650-8D3B-288DABE3B83B}" type="parTrans" cxnId="{0C50233C-6B1C-4E11-BED8-D7063556B08B}">
      <dgm:prSet/>
      <dgm:spPr/>
      <dgm:t>
        <a:bodyPr/>
        <a:lstStyle/>
        <a:p>
          <a:endParaRPr lang="en-NZ"/>
        </a:p>
      </dgm:t>
    </dgm:pt>
    <dgm:pt modelId="{7CA71EBA-4E35-4724-9E94-2E06227D6C8A}" type="sibTrans" cxnId="{0C50233C-6B1C-4E11-BED8-D7063556B08B}">
      <dgm:prSet/>
      <dgm:spPr/>
      <dgm:t>
        <a:bodyPr/>
        <a:lstStyle/>
        <a:p>
          <a:endParaRPr lang="en-NZ"/>
        </a:p>
      </dgm:t>
    </dgm:pt>
    <dgm:pt modelId="{C860F375-82C9-4F0C-B19C-AE1173347CCE}">
      <dgm:prSet phldrT="[Text]"/>
      <dgm:spPr/>
      <dgm:t>
        <a:bodyPr/>
        <a:lstStyle/>
        <a:p>
          <a:pPr algn="ctr"/>
          <a:r>
            <a:rPr lang="en-NZ" dirty="0" smtClean="0"/>
            <a:t>Split to train and test data</a:t>
          </a:r>
        </a:p>
      </dgm:t>
    </dgm:pt>
    <dgm:pt modelId="{3B3C5D77-A1AD-435F-81F3-1B58145C888A}" type="parTrans" cxnId="{5B438111-D94B-408B-98AA-939A0A9A9151}">
      <dgm:prSet/>
      <dgm:spPr/>
      <dgm:t>
        <a:bodyPr/>
        <a:lstStyle/>
        <a:p>
          <a:endParaRPr lang="en-NZ"/>
        </a:p>
      </dgm:t>
    </dgm:pt>
    <dgm:pt modelId="{46C272DC-3C6B-4108-98DF-52A34BE4BDDD}" type="sibTrans" cxnId="{5B438111-D94B-408B-98AA-939A0A9A9151}">
      <dgm:prSet/>
      <dgm:spPr/>
      <dgm:t>
        <a:bodyPr/>
        <a:lstStyle/>
        <a:p>
          <a:endParaRPr lang="en-NZ"/>
        </a:p>
      </dgm:t>
    </dgm:pt>
    <dgm:pt modelId="{2FD34CFF-A65A-4D75-ABE7-49CD32EFDBB6}">
      <dgm:prSet/>
      <dgm:spPr/>
      <dgm:t>
        <a:bodyPr/>
        <a:lstStyle/>
        <a:p>
          <a:pPr algn="ctr"/>
          <a:r>
            <a:rPr lang="en-US" dirty="0" smtClean="0"/>
            <a:t>Parameter tuning for all models</a:t>
          </a:r>
          <a:endParaRPr lang="en-NZ" dirty="0"/>
        </a:p>
      </dgm:t>
    </dgm:pt>
    <dgm:pt modelId="{826D4CCB-3E0A-4BBA-9F2F-84272F516804}" type="parTrans" cxnId="{FF3E8398-CFBD-4395-B544-54F33184CE26}">
      <dgm:prSet/>
      <dgm:spPr/>
      <dgm:t>
        <a:bodyPr/>
        <a:lstStyle/>
        <a:p>
          <a:endParaRPr lang="en-NZ"/>
        </a:p>
      </dgm:t>
    </dgm:pt>
    <dgm:pt modelId="{513313DB-EEAA-48DA-8C39-4D747B546947}" type="sibTrans" cxnId="{FF3E8398-CFBD-4395-B544-54F33184CE26}">
      <dgm:prSet/>
      <dgm:spPr/>
      <dgm:t>
        <a:bodyPr/>
        <a:lstStyle/>
        <a:p>
          <a:endParaRPr lang="en-NZ"/>
        </a:p>
      </dgm:t>
    </dgm:pt>
    <dgm:pt modelId="{5FB56ED4-68DA-4F85-8E2B-B0C7CF584D98}">
      <dgm:prSet/>
      <dgm:spPr/>
      <dgm:t>
        <a:bodyPr/>
        <a:lstStyle/>
        <a:p>
          <a:pPr algn="ctr"/>
          <a:r>
            <a:rPr lang="en-US" dirty="0" smtClean="0"/>
            <a:t>Find accuracy on test data</a:t>
          </a:r>
          <a:endParaRPr lang="en-NZ" dirty="0"/>
        </a:p>
      </dgm:t>
    </dgm:pt>
    <dgm:pt modelId="{25FC7440-60F7-498E-982E-EB1FC51DB1AE}" type="parTrans" cxnId="{588F3DD2-7BC1-4FB5-A28E-6E6508501547}">
      <dgm:prSet/>
      <dgm:spPr/>
      <dgm:t>
        <a:bodyPr/>
        <a:lstStyle/>
        <a:p>
          <a:endParaRPr lang="en-NZ"/>
        </a:p>
      </dgm:t>
    </dgm:pt>
    <dgm:pt modelId="{39334AD0-85C1-42D4-8818-5381EF2E7A35}" type="sibTrans" cxnId="{588F3DD2-7BC1-4FB5-A28E-6E6508501547}">
      <dgm:prSet/>
      <dgm:spPr/>
      <dgm:t>
        <a:bodyPr/>
        <a:lstStyle/>
        <a:p>
          <a:endParaRPr lang="en-NZ"/>
        </a:p>
      </dgm:t>
    </dgm:pt>
    <dgm:pt modelId="{DBE01A0F-174C-4C68-9939-F8C002859FFA}">
      <dgm:prSet/>
      <dgm:spPr/>
      <dgm:t>
        <a:bodyPr/>
        <a:lstStyle/>
        <a:p>
          <a:pPr algn="ctr"/>
          <a:r>
            <a:rPr lang="en-US" dirty="0" smtClean="0"/>
            <a:t>All models performed the same</a:t>
          </a:r>
          <a:endParaRPr lang="en-NZ" dirty="0"/>
        </a:p>
      </dgm:t>
    </dgm:pt>
    <dgm:pt modelId="{BA786727-6D98-4972-A024-C3194E3E70EA}" type="parTrans" cxnId="{DC68A0B4-A086-4BD4-AFF7-1671190C7A1F}">
      <dgm:prSet/>
      <dgm:spPr/>
      <dgm:t>
        <a:bodyPr/>
        <a:lstStyle/>
        <a:p>
          <a:endParaRPr lang="en-NZ"/>
        </a:p>
      </dgm:t>
    </dgm:pt>
    <dgm:pt modelId="{96467A86-64B1-4573-9B24-3FDE68A886DD}" type="sibTrans" cxnId="{DC68A0B4-A086-4BD4-AFF7-1671190C7A1F}">
      <dgm:prSet/>
      <dgm:spPr/>
      <dgm:t>
        <a:bodyPr/>
        <a:lstStyle/>
        <a:p>
          <a:endParaRPr lang="en-NZ"/>
        </a:p>
      </dgm:t>
    </dgm:pt>
    <dgm:pt modelId="{8D5D67B5-ADC5-4FAB-9604-AFA78D486AEF}" type="pres">
      <dgm:prSet presAssocID="{7203B736-E601-4CBB-867B-EB52B4B07936}" presName="linearFlow" presStyleCnt="0">
        <dgm:presLayoutVars>
          <dgm:resizeHandles val="exact"/>
        </dgm:presLayoutVars>
      </dgm:prSet>
      <dgm:spPr/>
      <dgm:t>
        <a:bodyPr/>
        <a:lstStyle/>
        <a:p>
          <a:endParaRPr lang="en-NZ"/>
        </a:p>
      </dgm:t>
    </dgm:pt>
    <dgm:pt modelId="{20644D02-57C1-4F46-935E-77E79302AB13}" type="pres">
      <dgm:prSet presAssocID="{6BAA55A2-E376-457C-987A-93CB4FF803E2}" presName="node" presStyleLbl="node1" presStyleIdx="0" presStyleCnt="6">
        <dgm:presLayoutVars>
          <dgm:bulletEnabled val="1"/>
        </dgm:presLayoutVars>
      </dgm:prSet>
      <dgm:spPr/>
      <dgm:t>
        <a:bodyPr/>
        <a:lstStyle/>
        <a:p>
          <a:endParaRPr lang="en-NZ"/>
        </a:p>
      </dgm:t>
    </dgm:pt>
    <dgm:pt modelId="{A7275D0D-F82F-44F9-949B-48DE30A7DD14}" type="pres">
      <dgm:prSet presAssocID="{D57D81BE-6D2B-4871-8DE2-71E3928AA00D}" presName="sibTrans" presStyleLbl="sibTrans2D1" presStyleIdx="0" presStyleCnt="5"/>
      <dgm:spPr/>
      <dgm:t>
        <a:bodyPr/>
        <a:lstStyle/>
        <a:p>
          <a:endParaRPr lang="en-NZ"/>
        </a:p>
      </dgm:t>
    </dgm:pt>
    <dgm:pt modelId="{B0B5865B-465F-49C5-9DD0-1D5D15A51B38}" type="pres">
      <dgm:prSet presAssocID="{D57D81BE-6D2B-4871-8DE2-71E3928AA00D}" presName="connectorText" presStyleLbl="sibTrans2D1" presStyleIdx="0" presStyleCnt="5"/>
      <dgm:spPr/>
      <dgm:t>
        <a:bodyPr/>
        <a:lstStyle/>
        <a:p>
          <a:endParaRPr lang="en-NZ"/>
        </a:p>
      </dgm:t>
    </dgm:pt>
    <dgm:pt modelId="{71E1B78A-0AAA-4DFA-A979-1BFB0AB6F329}" type="pres">
      <dgm:prSet presAssocID="{7B6E39DF-8637-4DAF-BCCD-BCC53B091FC6}" presName="node" presStyleLbl="node1" presStyleIdx="1" presStyleCnt="6">
        <dgm:presLayoutVars>
          <dgm:bulletEnabled val="1"/>
        </dgm:presLayoutVars>
      </dgm:prSet>
      <dgm:spPr/>
      <dgm:t>
        <a:bodyPr/>
        <a:lstStyle/>
        <a:p>
          <a:endParaRPr lang="en-NZ"/>
        </a:p>
      </dgm:t>
    </dgm:pt>
    <dgm:pt modelId="{7A27F6AF-8C75-4387-A677-A9444A8BFEFA}" type="pres">
      <dgm:prSet presAssocID="{7CA71EBA-4E35-4724-9E94-2E06227D6C8A}" presName="sibTrans" presStyleLbl="sibTrans2D1" presStyleIdx="1" presStyleCnt="5"/>
      <dgm:spPr/>
      <dgm:t>
        <a:bodyPr/>
        <a:lstStyle/>
        <a:p>
          <a:endParaRPr lang="en-NZ"/>
        </a:p>
      </dgm:t>
    </dgm:pt>
    <dgm:pt modelId="{1D20A41B-023B-4F88-B276-065758F78CBD}" type="pres">
      <dgm:prSet presAssocID="{7CA71EBA-4E35-4724-9E94-2E06227D6C8A}" presName="connectorText" presStyleLbl="sibTrans2D1" presStyleIdx="1" presStyleCnt="5"/>
      <dgm:spPr/>
      <dgm:t>
        <a:bodyPr/>
        <a:lstStyle/>
        <a:p>
          <a:endParaRPr lang="en-NZ"/>
        </a:p>
      </dgm:t>
    </dgm:pt>
    <dgm:pt modelId="{E00670A5-5D76-41EA-8CD8-AA3D9C0F3AB1}" type="pres">
      <dgm:prSet presAssocID="{C860F375-82C9-4F0C-B19C-AE1173347CCE}" presName="node" presStyleLbl="node1" presStyleIdx="2" presStyleCnt="6">
        <dgm:presLayoutVars>
          <dgm:bulletEnabled val="1"/>
        </dgm:presLayoutVars>
      </dgm:prSet>
      <dgm:spPr/>
      <dgm:t>
        <a:bodyPr/>
        <a:lstStyle/>
        <a:p>
          <a:endParaRPr lang="en-NZ"/>
        </a:p>
      </dgm:t>
    </dgm:pt>
    <dgm:pt modelId="{F1B05AA0-B4FD-4182-BF7A-DB1E69AA893E}" type="pres">
      <dgm:prSet presAssocID="{46C272DC-3C6B-4108-98DF-52A34BE4BDDD}" presName="sibTrans" presStyleLbl="sibTrans2D1" presStyleIdx="2" presStyleCnt="5"/>
      <dgm:spPr/>
      <dgm:t>
        <a:bodyPr/>
        <a:lstStyle/>
        <a:p>
          <a:endParaRPr lang="en-NZ"/>
        </a:p>
      </dgm:t>
    </dgm:pt>
    <dgm:pt modelId="{63A15C17-E03B-43D9-90DF-0D5B6F363699}" type="pres">
      <dgm:prSet presAssocID="{46C272DC-3C6B-4108-98DF-52A34BE4BDDD}" presName="connectorText" presStyleLbl="sibTrans2D1" presStyleIdx="2" presStyleCnt="5"/>
      <dgm:spPr/>
      <dgm:t>
        <a:bodyPr/>
        <a:lstStyle/>
        <a:p>
          <a:endParaRPr lang="en-NZ"/>
        </a:p>
      </dgm:t>
    </dgm:pt>
    <dgm:pt modelId="{CF515AB3-364B-47B7-97CB-03732934D06E}" type="pres">
      <dgm:prSet presAssocID="{2FD34CFF-A65A-4D75-ABE7-49CD32EFDBB6}" presName="node" presStyleLbl="node1" presStyleIdx="3" presStyleCnt="6">
        <dgm:presLayoutVars>
          <dgm:bulletEnabled val="1"/>
        </dgm:presLayoutVars>
      </dgm:prSet>
      <dgm:spPr/>
      <dgm:t>
        <a:bodyPr/>
        <a:lstStyle/>
        <a:p>
          <a:endParaRPr lang="en-NZ"/>
        </a:p>
      </dgm:t>
    </dgm:pt>
    <dgm:pt modelId="{350B2259-83FD-4899-BB1C-5FA0460547D2}" type="pres">
      <dgm:prSet presAssocID="{513313DB-EEAA-48DA-8C39-4D747B546947}" presName="sibTrans" presStyleLbl="sibTrans2D1" presStyleIdx="3" presStyleCnt="5"/>
      <dgm:spPr/>
      <dgm:t>
        <a:bodyPr/>
        <a:lstStyle/>
        <a:p>
          <a:endParaRPr lang="en-NZ"/>
        </a:p>
      </dgm:t>
    </dgm:pt>
    <dgm:pt modelId="{148C44EF-3D12-40B5-820B-8476F499EBE2}" type="pres">
      <dgm:prSet presAssocID="{513313DB-EEAA-48DA-8C39-4D747B546947}" presName="connectorText" presStyleLbl="sibTrans2D1" presStyleIdx="3" presStyleCnt="5"/>
      <dgm:spPr/>
      <dgm:t>
        <a:bodyPr/>
        <a:lstStyle/>
        <a:p>
          <a:endParaRPr lang="en-NZ"/>
        </a:p>
      </dgm:t>
    </dgm:pt>
    <dgm:pt modelId="{5C510EF0-DB2F-4E0C-B17C-EBC6E25B5A50}" type="pres">
      <dgm:prSet presAssocID="{5FB56ED4-68DA-4F85-8E2B-B0C7CF584D98}" presName="node" presStyleLbl="node1" presStyleIdx="4" presStyleCnt="6">
        <dgm:presLayoutVars>
          <dgm:bulletEnabled val="1"/>
        </dgm:presLayoutVars>
      </dgm:prSet>
      <dgm:spPr/>
      <dgm:t>
        <a:bodyPr/>
        <a:lstStyle/>
        <a:p>
          <a:endParaRPr lang="en-NZ"/>
        </a:p>
      </dgm:t>
    </dgm:pt>
    <dgm:pt modelId="{3A091CDF-69F3-433B-BAD7-21C4C8FB29E0}" type="pres">
      <dgm:prSet presAssocID="{39334AD0-85C1-42D4-8818-5381EF2E7A35}" presName="sibTrans" presStyleLbl="sibTrans2D1" presStyleIdx="4" presStyleCnt="5"/>
      <dgm:spPr/>
      <dgm:t>
        <a:bodyPr/>
        <a:lstStyle/>
        <a:p>
          <a:endParaRPr lang="en-NZ"/>
        </a:p>
      </dgm:t>
    </dgm:pt>
    <dgm:pt modelId="{07B67F51-02FF-4E21-A5F9-3BCBF11ACD9D}" type="pres">
      <dgm:prSet presAssocID="{39334AD0-85C1-42D4-8818-5381EF2E7A35}" presName="connectorText" presStyleLbl="sibTrans2D1" presStyleIdx="4" presStyleCnt="5"/>
      <dgm:spPr/>
      <dgm:t>
        <a:bodyPr/>
        <a:lstStyle/>
        <a:p>
          <a:endParaRPr lang="en-NZ"/>
        </a:p>
      </dgm:t>
    </dgm:pt>
    <dgm:pt modelId="{3589FDBE-9020-493A-8B8A-BC4C7D0F7800}" type="pres">
      <dgm:prSet presAssocID="{DBE01A0F-174C-4C68-9939-F8C002859FFA}" presName="node" presStyleLbl="node1" presStyleIdx="5" presStyleCnt="6">
        <dgm:presLayoutVars>
          <dgm:bulletEnabled val="1"/>
        </dgm:presLayoutVars>
      </dgm:prSet>
      <dgm:spPr/>
      <dgm:t>
        <a:bodyPr/>
        <a:lstStyle/>
        <a:p>
          <a:endParaRPr lang="en-NZ"/>
        </a:p>
      </dgm:t>
    </dgm:pt>
  </dgm:ptLst>
  <dgm:cxnLst>
    <dgm:cxn modelId="{28FFA86E-A903-4D08-8101-48E3DCFE0D0E}" type="presOf" srcId="{46C272DC-3C6B-4108-98DF-52A34BE4BDDD}" destId="{F1B05AA0-B4FD-4182-BF7A-DB1E69AA893E}" srcOrd="0" destOrd="0" presId="urn:microsoft.com/office/officeart/2005/8/layout/process2"/>
    <dgm:cxn modelId="{3623872F-4DF0-4BDA-9BAE-DCAE087F0E8F}" type="presOf" srcId="{DBE01A0F-174C-4C68-9939-F8C002859FFA}" destId="{3589FDBE-9020-493A-8B8A-BC4C7D0F7800}" srcOrd="0" destOrd="0" presId="urn:microsoft.com/office/officeart/2005/8/layout/process2"/>
    <dgm:cxn modelId="{C11BFFB8-FFF6-4E72-A069-03ACC944AA38}" type="presOf" srcId="{7B6E39DF-8637-4DAF-BCCD-BCC53B091FC6}" destId="{71E1B78A-0AAA-4DFA-A979-1BFB0AB6F329}" srcOrd="0" destOrd="0" presId="urn:microsoft.com/office/officeart/2005/8/layout/process2"/>
    <dgm:cxn modelId="{6012958A-99F0-4CDC-AB08-5ABD14F229FD}" type="presOf" srcId="{513313DB-EEAA-48DA-8C39-4D747B546947}" destId="{350B2259-83FD-4899-BB1C-5FA0460547D2}" srcOrd="0" destOrd="0" presId="urn:microsoft.com/office/officeart/2005/8/layout/process2"/>
    <dgm:cxn modelId="{33223B62-6880-4AA0-8833-08E699CE3079}" type="presOf" srcId="{39334AD0-85C1-42D4-8818-5381EF2E7A35}" destId="{07B67F51-02FF-4E21-A5F9-3BCBF11ACD9D}" srcOrd="1" destOrd="0" presId="urn:microsoft.com/office/officeart/2005/8/layout/process2"/>
    <dgm:cxn modelId="{A619BA15-4C1A-4A30-8BBF-87A2E17E7E0C}" type="presOf" srcId="{2FD34CFF-A65A-4D75-ABE7-49CD32EFDBB6}" destId="{CF515AB3-364B-47B7-97CB-03732934D06E}" srcOrd="0" destOrd="0" presId="urn:microsoft.com/office/officeart/2005/8/layout/process2"/>
    <dgm:cxn modelId="{42263BCE-ABBC-4917-82CF-0B47ACF52DF6}" type="presOf" srcId="{C860F375-82C9-4F0C-B19C-AE1173347CCE}" destId="{E00670A5-5D76-41EA-8CD8-AA3D9C0F3AB1}" srcOrd="0" destOrd="0" presId="urn:microsoft.com/office/officeart/2005/8/layout/process2"/>
    <dgm:cxn modelId="{8E1BC338-4E2E-4333-90EC-54ED7E62C395}" srcId="{7203B736-E601-4CBB-867B-EB52B4B07936}" destId="{6BAA55A2-E376-457C-987A-93CB4FF803E2}" srcOrd="0" destOrd="0" parTransId="{BA698E72-954B-40F8-B9ED-5DCEDCC1AE0F}" sibTransId="{D57D81BE-6D2B-4871-8DE2-71E3928AA00D}"/>
    <dgm:cxn modelId="{A9F80D0D-FE5F-425D-A973-ABE4DF927DE5}" type="presOf" srcId="{46C272DC-3C6B-4108-98DF-52A34BE4BDDD}" destId="{63A15C17-E03B-43D9-90DF-0D5B6F363699}" srcOrd="1" destOrd="0" presId="urn:microsoft.com/office/officeart/2005/8/layout/process2"/>
    <dgm:cxn modelId="{527AB41B-BB96-49E5-B96C-A8D72550B125}" type="presOf" srcId="{39334AD0-85C1-42D4-8818-5381EF2E7A35}" destId="{3A091CDF-69F3-433B-BAD7-21C4C8FB29E0}" srcOrd="0" destOrd="0" presId="urn:microsoft.com/office/officeart/2005/8/layout/process2"/>
    <dgm:cxn modelId="{5FD6FF58-E8B0-4795-8334-55E203EBF7D8}" type="presOf" srcId="{7CA71EBA-4E35-4724-9E94-2E06227D6C8A}" destId="{7A27F6AF-8C75-4387-A677-A9444A8BFEFA}" srcOrd="0" destOrd="0" presId="urn:microsoft.com/office/officeart/2005/8/layout/process2"/>
    <dgm:cxn modelId="{94EDB6BC-5194-42F9-ACF5-9ABB4BB8E8A9}" type="presOf" srcId="{7CA71EBA-4E35-4724-9E94-2E06227D6C8A}" destId="{1D20A41B-023B-4F88-B276-065758F78CBD}" srcOrd="1" destOrd="0" presId="urn:microsoft.com/office/officeart/2005/8/layout/process2"/>
    <dgm:cxn modelId="{DC68A0B4-A086-4BD4-AFF7-1671190C7A1F}" srcId="{7203B736-E601-4CBB-867B-EB52B4B07936}" destId="{DBE01A0F-174C-4C68-9939-F8C002859FFA}" srcOrd="5" destOrd="0" parTransId="{BA786727-6D98-4972-A024-C3194E3E70EA}" sibTransId="{96467A86-64B1-4573-9B24-3FDE68A886DD}"/>
    <dgm:cxn modelId="{F93AD539-6081-4482-BD96-A8E35EE0813E}" type="presOf" srcId="{6BAA55A2-E376-457C-987A-93CB4FF803E2}" destId="{20644D02-57C1-4F46-935E-77E79302AB13}" srcOrd="0" destOrd="0" presId="urn:microsoft.com/office/officeart/2005/8/layout/process2"/>
    <dgm:cxn modelId="{0899A410-5204-49DB-A304-F6DF8CAFA198}" type="presOf" srcId="{513313DB-EEAA-48DA-8C39-4D747B546947}" destId="{148C44EF-3D12-40B5-820B-8476F499EBE2}" srcOrd="1" destOrd="0" presId="urn:microsoft.com/office/officeart/2005/8/layout/process2"/>
    <dgm:cxn modelId="{E6119777-F3E4-48E6-9C2F-C2792B387FDF}" type="presOf" srcId="{7203B736-E601-4CBB-867B-EB52B4B07936}" destId="{8D5D67B5-ADC5-4FAB-9604-AFA78D486AEF}" srcOrd="0" destOrd="0" presId="urn:microsoft.com/office/officeart/2005/8/layout/process2"/>
    <dgm:cxn modelId="{5579E3CA-0CBF-459F-AC71-86CC008C9D78}" type="presOf" srcId="{5FB56ED4-68DA-4F85-8E2B-B0C7CF584D98}" destId="{5C510EF0-DB2F-4E0C-B17C-EBC6E25B5A50}" srcOrd="0" destOrd="0" presId="urn:microsoft.com/office/officeart/2005/8/layout/process2"/>
    <dgm:cxn modelId="{631806B1-2A63-4604-95C7-F97589F2000C}" type="presOf" srcId="{D57D81BE-6D2B-4871-8DE2-71E3928AA00D}" destId="{B0B5865B-465F-49C5-9DD0-1D5D15A51B38}" srcOrd="1" destOrd="0" presId="urn:microsoft.com/office/officeart/2005/8/layout/process2"/>
    <dgm:cxn modelId="{5B438111-D94B-408B-98AA-939A0A9A9151}" srcId="{7203B736-E601-4CBB-867B-EB52B4B07936}" destId="{C860F375-82C9-4F0C-B19C-AE1173347CCE}" srcOrd="2" destOrd="0" parTransId="{3B3C5D77-A1AD-435F-81F3-1B58145C888A}" sibTransId="{46C272DC-3C6B-4108-98DF-52A34BE4BDDD}"/>
    <dgm:cxn modelId="{C258FF17-9EF6-45B4-AF0F-FC3D71936541}" type="presOf" srcId="{D57D81BE-6D2B-4871-8DE2-71E3928AA00D}" destId="{A7275D0D-F82F-44F9-949B-48DE30A7DD14}" srcOrd="0" destOrd="0" presId="urn:microsoft.com/office/officeart/2005/8/layout/process2"/>
    <dgm:cxn modelId="{FF3E8398-CFBD-4395-B544-54F33184CE26}" srcId="{7203B736-E601-4CBB-867B-EB52B4B07936}" destId="{2FD34CFF-A65A-4D75-ABE7-49CD32EFDBB6}" srcOrd="3" destOrd="0" parTransId="{826D4CCB-3E0A-4BBA-9F2F-84272F516804}" sibTransId="{513313DB-EEAA-48DA-8C39-4D747B546947}"/>
    <dgm:cxn modelId="{0C50233C-6B1C-4E11-BED8-D7063556B08B}" srcId="{7203B736-E601-4CBB-867B-EB52B4B07936}" destId="{7B6E39DF-8637-4DAF-BCCD-BCC53B091FC6}" srcOrd="1" destOrd="0" parTransId="{5A48CB8F-00A4-4650-8D3B-288DABE3B83B}" sibTransId="{7CA71EBA-4E35-4724-9E94-2E06227D6C8A}"/>
    <dgm:cxn modelId="{588F3DD2-7BC1-4FB5-A28E-6E6508501547}" srcId="{7203B736-E601-4CBB-867B-EB52B4B07936}" destId="{5FB56ED4-68DA-4F85-8E2B-B0C7CF584D98}" srcOrd="4" destOrd="0" parTransId="{25FC7440-60F7-498E-982E-EB1FC51DB1AE}" sibTransId="{39334AD0-85C1-42D4-8818-5381EF2E7A35}"/>
    <dgm:cxn modelId="{3CD09B17-3BEB-4496-8678-B16F4068A13A}" type="presParOf" srcId="{8D5D67B5-ADC5-4FAB-9604-AFA78D486AEF}" destId="{20644D02-57C1-4F46-935E-77E79302AB13}" srcOrd="0" destOrd="0" presId="urn:microsoft.com/office/officeart/2005/8/layout/process2"/>
    <dgm:cxn modelId="{5765A2F9-508A-458E-B726-C7919DDB8D59}" type="presParOf" srcId="{8D5D67B5-ADC5-4FAB-9604-AFA78D486AEF}" destId="{A7275D0D-F82F-44F9-949B-48DE30A7DD14}" srcOrd="1" destOrd="0" presId="urn:microsoft.com/office/officeart/2005/8/layout/process2"/>
    <dgm:cxn modelId="{FB21B16B-0E15-4D12-871D-2A230FB42E1E}" type="presParOf" srcId="{A7275D0D-F82F-44F9-949B-48DE30A7DD14}" destId="{B0B5865B-465F-49C5-9DD0-1D5D15A51B38}" srcOrd="0" destOrd="0" presId="urn:microsoft.com/office/officeart/2005/8/layout/process2"/>
    <dgm:cxn modelId="{458DEB52-DF06-4359-8D5D-4AD05E3277CC}" type="presParOf" srcId="{8D5D67B5-ADC5-4FAB-9604-AFA78D486AEF}" destId="{71E1B78A-0AAA-4DFA-A979-1BFB0AB6F329}" srcOrd="2" destOrd="0" presId="urn:microsoft.com/office/officeart/2005/8/layout/process2"/>
    <dgm:cxn modelId="{EC4B0F91-49CD-40B8-9D28-84D69836F5F7}" type="presParOf" srcId="{8D5D67B5-ADC5-4FAB-9604-AFA78D486AEF}" destId="{7A27F6AF-8C75-4387-A677-A9444A8BFEFA}" srcOrd="3" destOrd="0" presId="urn:microsoft.com/office/officeart/2005/8/layout/process2"/>
    <dgm:cxn modelId="{5F9773FB-517F-4580-90E7-C6B34B10428E}" type="presParOf" srcId="{7A27F6AF-8C75-4387-A677-A9444A8BFEFA}" destId="{1D20A41B-023B-4F88-B276-065758F78CBD}" srcOrd="0" destOrd="0" presId="urn:microsoft.com/office/officeart/2005/8/layout/process2"/>
    <dgm:cxn modelId="{5FE2A6DF-488D-4B8A-8B4A-62205445EE33}" type="presParOf" srcId="{8D5D67B5-ADC5-4FAB-9604-AFA78D486AEF}" destId="{E00670A5-5D76-41EA-8CD8-AA3D9C0F3AB1}" srcOrd="4" destOrd="0" presId="urn:microsoft.com/office/officeart/2005/8/layout/process2"/>
    <dgm:cxn modelId="{1E439502-6F40-4873-BF75-CF435B09BD77}" type="presParOf" srcId="{8D5D67B5-ADC5-4FAB-9604-AFA78D486AEF}" destId="{F1B05AA0-B4FD-4182-BF7A-DB1E69AA893E}" srcOrd="5" destOrd="0" presId="urn:microsoft.com/office/officeart/2005/8/layout/process2"/>
    <dgm:cxn modelId="{AC016BD6-389E-4183-9BAC-0C072C139245}" type="presParOf" srcId="{F1B05AA0-B4FD-4182-BF7A-DB1E69AA893E}" destId="{63A15C17-E03B-43D9-90DF-0D5B6F363699}" srcOrd="0" destOrd="0" presId="urn:microsoft.com/office/officeart/2005/8/layout/process2"/>
    <dgm:cxn modelId="{B392E764-6B38-46AB-B303-5B13D8D8ED5C}" type="presParOf" srcId="{8D5D67B5-ADC5-4FAB-9604-AFA78D486AEF}" destId="{CF515AB3-364B-47B7-97CB-03732934D06E}" srcOrd="6" destOrd="0" presId="urn:microsoft.com/office/officeart/2005/8/layout/process2"/>
    <dgm:cxn modelId="{34500C12-9ABC-4126-A95B-19789F9BB2A0}" type="presParOf" srcId="{8D5D67B5-ADC5-4FAB-9604-AFA78D486AEF}" destId="{350B2259-83FD-4899-BB1C-5FA0460547D2}" srcOrd="7" destOrd="0" presId="urn:microsoft.com/office/officeart/2005/8/layout/process2"/>
    <dgm:cxn modelId="{6D3B28B5-BF68-4B9F-9AEE-0717FCE7A45F}" type="presParOf" srcId="{350B2259-83FD-4899-BB1C-5FA0460547D2}" destId="{148C44EF-3D12-40B5-820B-8476F499EBE2}" srcOrd="0" destOrd="0" presId="urn:microsoft.com/office/officeart/2005/8/layout/process2"/>
    <dgm:cxn modelId="{84E2D738-826F-46B3-9827-90AD86297464}" type="presParOf" srcId="{8D5D67B5-ADC5-4FAB-9604-AFA78D486AEF}" destId="{5C510EF0-DB2F-4E0C-B17C-EBC6E25B5A50}" srcOrd="8" destOrd="0" presId="urn:microsoft.com/office/officeart/2005/8/layout/process2"/>
    <dgm:cxn modelId="{EE29C169-0221-481B-9BE9-ABE52A05C20D}" type="presParOf" srcId="{8D5D67B5-ADC5-4FAB-9604-AFA78D486AEF}" destId="{3A091CDF-69F3-433B-BAD7-21C4C8FB29E0}" srcOrd="9" destOrd="0" presId="urn:microsoft.com/office/officeart/2005/8/layout/process2"/>
    <dgm:cxn modelId="{1FB8A86B-8A41-4245-BF19-1FF9D0A8BA10}" type="presParOf" srcId="{3A091CDF-69F3-433B-BAD7-21C4C8FB29E0}" destId="{07B67F51-02FF-4E21-A5F9-3BCBF11ACD9D}" srcOrd="0" destOrd="0" presId="urn:microsoft.com/office/officeart/2005/8/layout/process2"/>
    <dgm:cxn modelId="{97E718A6-6E96-47B9-B72A-D4A80CC5D6B7}" type="presParOf" srcId="{8D5D67B5-ADC5-4FAB-9604-AFA78D486AEF}" destId="{3589FDBE-9020-493A-8B8A-BC4C7D0F7800}"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3/25/2022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76656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71</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72</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74</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62</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8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8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8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9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9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9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9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9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9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9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9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9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0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0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0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0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0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0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0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0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0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4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 name="Title 1"/>
          <p:cNvSpPr>
            <a:spLocks noGrp="1"/>
          </p:cNvSpPr>
          <p:nvPr>
            <p:ph type="ctrTitle"/>
          </p:nvPr>
        </p:nvSpPr>
        <p:spPr>
          <a:xfrm>
            <a:off x="1090109" y="3132290"/>
            <a:ext cx="9567135"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4E5C39-FE1E-4048-9E78-68F07A4195FB}"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E4E5C39-FE1E-4048-9E78-68F07A4195FB}"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523999" y="731519"/>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731520"/>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4354"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4E5C39-FE1E-4048-9E78-68F07A4195FB}"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8"/>
            <a:ext cx="27432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432151" y="731520"/>
            <a:ext cx="6439049"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4159989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805833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2071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9668367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5630850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852458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4840353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4273808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2691269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520348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3/25/2022</a:t>
            </a:fld>
            <a:endParaRPr lang="en-US">
              <a:solidFill>
                <a:prstClr val="black"/>
              </a:solidFill>
            </a:endParaRPr>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771402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3154612895"/>
      </p:ext>
    </p:extLst>
  </p:cSld>
  <p:clrMapOvr>
    <a:masterClrMapping/>
  </p:clrMapOvr>
  <p:transition spd="slow">
    <p:push dir="u"/>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138506667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8764354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2731862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4048930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2118139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7555739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5013388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98301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6082323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9942959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18656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151911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5751361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2579994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906195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974896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6660175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0715381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1459928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6973462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34237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8476191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1047951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854375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1720826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2996973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6488663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6190546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7765917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8135518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6330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9869129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4455918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913233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9346473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0872530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370692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6850187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7896826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002776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806463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0255480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5213338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0255738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1725099166"/>
      </p:ext>
    </p:extLst>
  </p:cSld>
  <p:clrMapOvr>
    <a:masterClrMapping/>
  </p:clrMapOvr>
  <p:transition spd="slow">
    <p:push dir="u"/>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4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1334426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1397660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0787383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4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8620641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6007169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27380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2208361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9892277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8038013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5964323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5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7516415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9750001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5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5768225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5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9417808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5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3363441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6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31215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8488307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318611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6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3227799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6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0096825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6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9489951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6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5234098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6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875562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6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373469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3343815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7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173129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7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154487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7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1309537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7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2597515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7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7404717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7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0911639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7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5458693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7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6166476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7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9866842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7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0908787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8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795796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8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7656414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8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3992376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8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8899110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8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0796351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8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2130399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8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6544907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8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4072255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8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5784816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1792286694"/>
      </p:ext>
    </p:extLst>
  </p:cSld>
  <p:clrMapOvr>
    <a:masterClrMapping/>
  </p:clrMapOvr>
  <p:transition spd="slow">
    <p:push dir="u"/>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8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0423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9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7673221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9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341123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9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0404712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9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4107133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9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0874599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9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9243152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9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330683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9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6826057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9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5030910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9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193924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0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2927659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0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202520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0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58176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0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6151097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10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3852125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0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707705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0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5137199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0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8258726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0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5224165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10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96219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8538346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0573606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1950107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1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6277413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1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3588856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3907918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066243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8457495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1809295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1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86133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3775071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965335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7314781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5970591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1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687384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5935919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4302192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4930289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1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3875062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1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803334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1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0822663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8919858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1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2570435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4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38534652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7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7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8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8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8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8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38" Type="http://schemas.openxmlformats.org/officeDocument/2006/relationships/slideLayout" Target="../slideLayouts/slideLayout138.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43" Type="http://schemas.openxmlformats.org/officeDocument/2006/relationships/slideLayout" Target="../slideLayouts/slideLayout143.xml"/><Relationship Id="rId14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42" Type="http://schemas.openxmlformats.org/officeDocument/2006/relationships/slideLayout" Target="../slideLayouts/slideLayout189.xml"/><Relationship Id="rId47" Type="http://schemas.openxmlformats.org/officeDocument/2006/relationships/slideLayout" Target="../slideLayouts/slideLayout194.xml"/><Relationship Id="rId50" Type="http://schemas.openxmlformats.org/officeDocument/2006/relationships/theme" Target="../theme/theme2.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46" Type="http://schemas.openxmlformats.org/officeDocument/2006/relationships/slideLayout" Target="../slideLayouts/slideLayout193.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41" Type="http://schemas.openxmlformats.org/officeDocument/2006/relationships/slideLayout" Target="../slideLayouts/slideLayout188.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49" Type="http://schemas.openxmlformats.org/officeDocument/2006/relationships/slideLayout" Target="../slideLayouts/slideLayout196.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4" Type="http://schemas.openxmlformats.org/officeDocument/2006/relationships/slideLayout" Target="../slideLayouts/slideLayout191.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43" Type="http://schemas.openxmlformats.org/officeDocument/2006/relationships/slideLayout" Target="../slideLayouts/slideLayout190.xml"/><Relationship Id="rId48" Type="http://schemas.openxmlformats.org/officeDocument/2006/relationships/slideLayout" Target="../slideLayouts/slideLayout195.xml"/><Relationship Id="rId8" Type="http://schemas.openxmlformats.org/officeDocument/2006/relationships/slideLayout" Target="../slideLayouts/slideLayout15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222.xml"/><Relationship Id="rId117" Type="http://schemas.openxmlformats.org/officeDocument/2006/relationships/slideLayout" Target="../slideLayouts/slideLayout313.xml"/><Relationship Id="rId21" Type="http://schemas.openxmlformats.org/officeDocument/2006/relationships/slideLayout" Target="../slideLayouts/slideLayout217.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63" Type="http://schemas.openxmlformats.org/officeDocument/2006/relationships/slideLayout" Target="../slideLayouts/slideLayout259.xml"/><Relationship Id="rId68" Type="http://schemas.openxmlformats.org/officeDocument/2006/relationships/slideLayout" Target="../slideLayouts/slideLayout264.xml"/><Relationship Id="rId84" Type="http://schemas.openxmlformats.org/officeDocument/2006/relationships/slideLayout" Target="../slideLayouts/slideLayout280.xml"/><Relationship Id="rId89" Type="http://schemas.openxmlformats.org/officeDocument/2006/relationships/slideLayout" Target="../slideLayouts/slideLayout285.xml"/><Relationship Id="rId112" Type="http://schemas.openxmlformats.org/officeDocument/2006/relationships/slideLayout" Target="../slideLayouts/slideLayout308.xml"/><Relationship Id="rId133" Type="http://schemas.openxmlformats.org/officeDocument/2006/relationships/slideLayout" Target="../slideLayouts/slideLayout329.xml"/><Relationship Id="rId138" Type="http://schemas.openxmlformats.org/officeDocument/2006/relationships/slideLayout" Target="../slideLayouts/slideLayout334.xml"/><Relationship Id="rId16" Type="http://schemas.openxmlformats.org/officeDocument/2006/relationships/slideLayout" Target="../slideLayouts/slideLayout212.xml"/><Relationship Id="rId107" Type="http://schemas.openxmlformats.org/officeDocument/2006/relationships/slideLayout" Target="../slideLayouts/slideLayout303.xml"/><Relationship Id="rId11" Type="http://schemas.openxmlformats.org/officeDocument/2006/relationships/slideLayout" Target="../slideLayouts/slideLayout207.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53" Type="http://schemas.openxmlformats.org/officeDocument/2006/relationships/slideLayout" Target="../slideLayouts/slideLayout249.xml"/><Relationship Id="rId58" Type="http://schemas.openxmlformats.org/officeDocument/2006/relationships/slideLayout" Target="../slideLayouts/slideLayout254.xml"/><Relationship Id="rId74" Type="http://schemas.openxmlformats.org/officeDocument/2006/relationships/slideLayout" Target="../slideLayouts/slideLayout270.xml"/><Relationship Id="rId79" Type="http://schemas.openxmlformats.org/officeDocument/2006/relationships/slideLayout" Target="../slideLayouts/slideLayout275.xml"/><Relationship Id="rId102" Type="http://schemas.openxmlformats.org/officeDocument/2006/relationships/slideLayout" Target="../slideLayouts/slideLayout298.xml"/><Relationship Id="rId123" Type="http://schemas.openxmlformats.org/officeDocument/2006/relationships/slideLayout" Target="../slideLayouts/slideLayout319.xml"/><Relationship Id="rId128" Type="http://schemas.openxmlformats.org/officeDocument/2006/relationships/slideLayout" Target="../slideLayouts/slideLayout324.xml"/><Relationship Id="rId144" Type="http://schemas.openxmlformats.org/officeDocument/2006/relationships/slideLayout" Target="../slideLayouts/slideLayout340.xml"/><Relationship Id="rId5" Type="http://schemas.openxmlformats.org/officeDocument/2006/relationships/slideLayout" Target="../slideLayouts/slideLayout201.xml"/><Relationship Id="rId90" Type="http://schemas.openxmlformats.org/officeDocument/2006/relationships/slideLayout" Target="../slideLayouts/slideLayout286.xml"/><Relationship Id="rId95" Type="http://schemas.openxmlformats.org/officeDocument/2006/relationships/slideLayout" Target="../slideLayouts/slideLayout291.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64" Type="http://schemas.openxmlformats.org/officeDocument/2006/relationships/slideLayout" Target="../slideLayouts/slideLayout260.xml"/><Relationship Id="rId69" Type="http://schemas.openxmlformats.org/officeDocument/2006/relationships/slideLayout" Target="../slideLayouts/slideLayout265.xml"/><Relationship Id="rId113" Type="http://schemas.openxmlformats.org/officeDocument/2006/relationships/slideLayout" Target="../slideLayouts/slideLayout309.xml"/><Relationship Id="rId118" Type="http://schemas.openxmlformats.org/officeDocument/2006/relationships/slideLayout" Target="../slideLayouts/slideLayout314.xml"/><Relationship Id="rId134" Type="http://schemas.openxmlformats.org/officeDocument/2006/relationships/slideLayout" Target="../slideLayouts/slideLayout330.xml"/><Relationship Id="rId139" Type="http://schemas.openxmlformats.org/officeDocument/2006/relationships/slideLayout" Target="../slideLayouts/slideLayout335.xml"/><Relationship Id="rId80" Type="http://schemas.openxmlformats.org/officeDocument/2006/relationships/slideLayout" Target="../slideLayouts/slideLayout276.xml"/><Relationship Id="rId85" Type="http://schemas.openxmlformats.org/officeDocument/2006/relationships/slideLayout" Target="../slideLayouts/slideLayout281.xml"/><Relationship Id="rId3" Type="http://schemas.openxmlformats.org/officeDocument/2006/relationships/slideLayout" Target="../slideLayouts/slideLayout199.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59" Type="http://schemas.openxmlformats.org/officeDocument/2006/relationships/slideLayout" Target="../slideLayouts/slideLayout255.xml"/><Relationship Id="rId67" Type="http://schemas.openxmlformats.org/officeDocument/2006/relationships/slideLayout" Target="../slideLayouts/slideLayout263.xml"/><Relationship Id="rId103" Type="http://schemas.openxmlformats.org/officeDocument/2006/relationships/slideLayout" Target="../slideLayouts/slideLayout299.xml"/><Relationship Id="rId108" Type="http://schemas.openxmlformats.org/officeDocument/2006/relationships/slideLayout" Target="../slideLayouts/slideLayout304.xml"/><Relationship Id="rId116" Type="http://schemas.openxmlformats.org/officeDocument/2006/relationships/slideLayout" Target="../slideLayouts/slideLayout312.xml"/><Relationship Id="rId124" Type="http://schemas.openxmlformats.org/officeDocument/2006/relationships/slideLayout" Target="../slideLayouts/slideLayout320.xml"/><Relationship Id="rId129" Type="http://schemas.openxmlformats.org/officeDocument/2006/relationships/slideLayout" Target="../slideLayouts/slideLayout325.xml"/><Relationship Id="rId137" Type="http://schemas.openxmlformats.org/officeDocument/2006/relationships/slideLayout" Target="../slideLayouts/slideLayout333.xml"/><Relationship Id="rId20" Type="http://schemas.openxmlformats.org/officeDocument/2006/relationships/slideLayout" Target="../slideLayouts/slideLayout216.xml"/><Relationship Id="rId41" Type="http://schemas.openxmlformats.org/officeDocument/2006/relationships/slideLayout" Target="../slideLayouts/slideLayout237.xml"/><Relationship Id="rId54" Type="http://schemas.openxmlformats.org/officeDocument/2006/relationships/slideLayout" Target="../slideLayouts/slideLayout250.xml"/><Relationship Id="rId62" Type="http://schemas.openxmlformats.org/officeDocument/2006/relationships/slideLayout" Target="../slideLayouts/slideLayout258.xml"/><Relationship Id="rId70" Type="http://schemas.openxmlformats.org/officeDocument/2006/relationships/slideLayout" Target="../slideLayouts/slideLayout266.xml"/><Relationship Id="rId75" Type="http://schemas.openxmlformats.org/officeDocument/2006/relationships/slideLayout" Target="../slideLayouts/slideLayout271.xml"/><Relationship Id="rId83" Type="http://schemas.openxmlformats.org/officeDocument/2006/relationships/slideLayout" Target="../slideLayouts/slideLayout279.xml"/><Relationship Id="rId88" Type="http://schemas.openxmlformats.org/officeDocument/2006/relationships/slideLayout" Target="../slideLayouts/slideLayout284.xml"/><Relationship Id="rId91" Type="http://schemas.openxmlformats.org/officeDocument/2006/relationships/slideLayout" Target="../slideLayouts/slideLayout287.xml"/><Relationship Id="rId96" Type="http://schemas.openxmlformats.org/officeDocument/2006/relationships/slideLayout" Target="../slideLayouts/slideLayout292.xml"/><Relationship Id="rId111" Type="http://schemas.openxmlformats.org/officeDocument/2006/relationships/slideLayout" Target="../slideLayouts/slideLayout307.xml"/><Relationship Id="rId132" Type="http://schemas.openxmlformats.org/officeDocument/2006/relationships/slideLayout" Target="../slideLayouts/slideLayout328.xml"/><Relationship Id="rId140" Type="http://schemas.openxmlformats.org/officeDocument/2006/relationships/slideLayout" Target="../slideLayouts/slideLayout336.xml"/><Relationship Id="rId145" Type="http://schemas.openxmlformats.org/officeDocument/2006/relationships/slideLayout" Target="../slideLayouts/slideLayout341.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57" Type="http://schemas.openxmlformats.org/officeDocument/2006/relationships/slideLayout" Target="../slideLayouts/slideLayout253.xml"/><Relationship Id="rId106" Type="http://schemas.openxmlformats.org/officeDocument/2006/relationships/slideLayout" Target="../slideLayouts/slideLayout302.xml"/><Relationship Id="rId114" Type="http://schemas.openxmlformats.org/officeDocument/2006/relationships/slideLayout" Target="../slideLayouts/slideLayout310.xml"/><Relationship Id="rId119" Type="http://schemas.openxmlformats.org/officeDocument/2006/relationships/slideLayout" Target="../slideLayouts/slideLayout315.xml"/><Relationship Id="rId127" Type="http://schemas.openxmlformats.org/officeDocument/2006/relationships/slideLayout" Target="../slideLayouts/slideLayout323.xml"/><Relationship Id="rId10" Type="http://schemas.openxmlformats.org/officeDocument/2006/relationships/slideLayout" Target="../slideLayouts/slideLayout206.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slideLayout" Target="../slideLayouts/slideLayout248.xml"/><Relationship Id="rId60" Type="http://schemas.openxmlformats.org/officeDocument/2006/relationships/slideLayout" Target="../slideLayouts/slideLayout256.xml"/><Relationship Id="rId65" Type="http://schemas.openxmlformats.org/officeDocument/2006/relationships/slideLayout" Target="../slideLayouts/slideLayout261.xml"/><Relationship Id="rId73" Type="http://schemas.openxmlformats.org/officeDocument/2006/relationships/slideLayout" Target="../slideLayouts/slideLayout269.xml"/><Relationship Id="rId78" Type="http://schemas.openxmlformats.org/officeDocument/2006/relationships/slideLayout" Target="../slideLayouts/slideLayout274.xml"/><Relationship Id="rId81" Type="http://schemas.openxmlformats.org/officeDocument/2006/relationships/slideLayout" Target="../slideLayouts/slideLayout277.xml"/><Relationship Id="rId86" Type="http://schemas.openxmlformats.org/officeDocument/2006/relationships/slideLayout" Target="../slideLayouts/slideLayout282.xml"/><Relationship Id="rId94" Type="http://schemas.openxmlformats.org/officeDocument/2006/relationships/slideLayout" Target="../slideLayouts/slideLayout290.xml"/><Relationship Id="rId99" Type="http://schemas.openxmlformats.org/officeDocument/2006/relationships/slideLayout" Target="../slideLayouts/slideLayout295.xml"/><Relationship Id="rId101" Type="http://schemas.openxmlformats.org/officeDocument/2006/relationships/slideLayout" Target="../slideLayouts/slideLayout297.xml"/><Relationship Id="rId122" Type="http://schemas.openxmlformats.org/officeDocument/2006/relationships/slideLayout" Target="../slideLayouts/slideLayout318.xml"/><Relationship Id="rId130" Type="http://schemas.openxmlformats.org/officeDocument/2006/relationships/slideLayout" Target="../slideLayouts/slideLayout326.xml"/><Relationship Id="rId135" Type="http://schemas.openxmlformats.org/officeDocument/2006/relationships/slideLayout" Target="../slideLayouts/slideLayout331.xml"/><Relationship Id="rId143" Type="http://schemas.openxmlformats.org/officeDocument/2006/relationships/slideLayout" Target="../slideLayouts/slideLayout339.xml"/><Relationship Id="rId148" Type="http://schemas.openxmlformats.org/officeDocument/2006/relationships/theme" Target="../theme/theme3.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9" Type="http://schemas.openxmlformats.org/officeDocument/2006/relationships/slideLayout" Target="../slideLayouts/slideLayout235.xml"/><Relationship Id="rId109" Type="http://schemas.openxmlformats.org/officeDocument/2006/relationships/slideLayout" Target="../slideLayouts/slideLayout305.xml"/><Relationship Id="rId34" Type="http://schemas.openxmlformats.org/officeDocument/2006/relationships/slideLayout" Target="../slideLayouts/slideLayout230.xml"/><Relationship Id="rId50" Type="http://schemas.openxmlformats.org/officeDocument/2006/relationships/slideLayout" Target="../slideLayouts/slideLayout246.xml"/><Relationship Id="rId55" Type="http://schemas.openxmlformats.org/officeDocument/2006/relationships/slideLayout" Target="../slideLayouts/slideLayout251.xml"/><Relationship Id="rId76" Type="http://schemas.openxmlformats.org/officeDocument/2006/relationships/slideLayout" Target="../slideLayouts/slideLayout272.xml"/><Relationship Id="rId97" Type="http://schemas.openxmlformats.org/officeDocument/2006/relationships/slideLayout" Target="../slideLayouts/slideLayout293.xml"/><Relationship Id="rId104" Type="http://schemas.openxmlformats.org/officeDocument/2006/relationships/slideLayout" Target="../slideLayouts/slideLayout300.xml"/><Relationship Id="rId120" Type="http://schemas.openxmlformats.org/officeDocument/2006/relationships/slideLayout" Target="../slideLayouts/slideLayout316.xml"/><Relationship Id="rId125" Type="http://schemas.openxmlformats.org/officeDocument/2006/relationships/slideLayout" Target="../slideLayouts/slideLayout321.xml"/><Relationship Id="rId141" Type="http://schemas.openxmlformats.org/officeDocument/2006/relationships/slideLayout" Target="../slideLayouts/slideLayout337.xml"/><Relationship Id="rId146" Type="http://schemas.openxmlformats.org/officeDocument/2006/relationships/slideLayout" Target="../slideLayouts/slideLayout342.xml"/><Relationship Id="rId7" Type="http://schemas.openxmlformats.org/officeDocument/2006/relationships/slideLayout" Target="../slideLayouts/slideLayout203.xml"/><Relationship Id="rId71" Type="http://schemas.openxmlformats.org/officeDocument/2006/relationships/slideLayout" Target="../slideLayouts/slideLayout267.xml"/><Relationship Id="rId92" Type="http://schemas.openxmlformats.org/officeDocument/2006/relationships/slideLayout" Target="../slideLayouts/slideLayout288.xml"/><Relationship Id="rId2" Type="http://schemas.openxmlformats.org/officeDocument/2006/relationships/slideLayout" Target="../slideLayouts/slideLayout198.xml"/><Relationship Id="rId29" Type="http://schemas.openxmlformats.org/officeDocument/2006/relationships/slideLayout" Target="../slideLayouts/slideLayout225.xml"/><Relationship Id="rId24" Type="http://schemas.openxmlformats.org/officeDocument/2006/relationships/slideLayout" Target="../slideLayouts/slideLayout220.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66" Type="http://schemas.openxmlformats.org/officeDocument/2006/relationships/slideLayout" Target="../slideLayouts/slideLayout262.xml"/><Relationship Id="rId87" Type="http://schemas.openxmlformats.org/officeDocument/2006/relationships/slideLayout" Target="../slideLayouts/slideLayout283.xml"/><Relationship Id="rId110" Type="http://schemas.openxmlformats.org/officeDocument/2006/relationships/slideLayout" Target="../slideLayouts/slideLayout306.xml"/><Relationship Id="rId115" Type="http://schemas.openxmlformats.org/officeDocument/2006/relationships/slideLayout" Target="../slideLayouts/slideLayout311.xml"/><Relationship Id="rId131" Type="http://schemas.openxmlformats.org/officeDocument/2006/relationships/slideLayout" Target="../slideLayouts/slideLayout327.xml"/><Relationship Id="rId136" Type="http://schemas.openxmlformats.org/officeDocument/2006/relationships/slideLayout" Target="../slideLayouts/slideLayout332.xml"/><Relationship Id="rId61" Type="http://schemas.openxmlformats.org/officeDocument/2006/relationships/slideLayout" Target="../slideLayouts/slideLayout257.xml"/><Relationship Id="rId82" Type="http://schemas.openxmlformats.org/officeDocument/2006/relationships/slideLayout" Target="../slideLayouts/slideLayout278.xml"/><Relationship Id="rId19" Type="http://schemas.openxmlformats.org/officeDocument/2006/relationships/slideLayout" Target="../slideLayouts/slideLayout215.xml"/><Relationship Id="rId14" Type="http://schemas.openxmlformats.org/officeDocument/2006/relationships/slideLayout" Target="../slideLayouts/slideLayout210.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56" Type="http://schemas.openxmlformats.org/officeDocument/2006/relationships/slideLayout" Target="../slideLayouts/slideLayout252.xml"/><Relationship Id="rId77" Type="http://schemas.openxmlformats.org/officeDocument/2006/relationships/slideLayout" Target="../slideLayouts/slideLayout273.xml"/><Relationship Id="rId100" Type="http://schemas.openxmlformats.org/officeDocument/2006/relationships/slideLayout" Target="../slideLayouts/slideLayout296.xml"/><Relationship Id="rId105" Type="http://schemas.openxmlformats.org/officeDocument/2006/relationships/slideLayout" Target="../slideLayouts/slideLayout301.xml"/><Relationship Id="rId126" Type="http://schemas.openxmlformats.org/officeDocument/2006/relationships/slideLayout" Target="../slideLayouts/slideLayout322.xml"/><Relationship Id="rId147" Type="http://schemas.openxmlformats.org/officeDocument/2006/relationships/slideLayout" Target="../slideLayouts/slideLayout343.xml"/><Relationship Id="rId8" Type="http://schemas.openxmlformats.org/officeDocument/2006/relationships/slideLayout" Target="../slideLayouts/slideLayout204.xml"/><Relationship Id="rId51" Type="http://schemas.openxmlformats.org/officeDocument/2006/relationships/slideLayout" Target="../slideLayouts/slideLayout247.xml"/><Relationship Id="rId72" Type="http://schemas.openxmlformats.org/officeDocument/2006/relationships/slideLayout" Target="../slideLayouts/slideLayout268.xml"/><Relationship Id="rId93" Type="http://schemas.openxmlformats.org/officeDocument/2006/relationships/slideLayout" Target="../slideLayouts/slideLayout289.xml"/><Relationship Id="rId98" Type="http://schemas.openxmlformats.org/officeDocument/2006/relationships/slideLayout" Target="../slideLayouts/slideLayout294.xml"/><Relationship Id="rId121" Type="http://schemas.openxmlformats.org/officeDocument/2006/relationships/slideLayout" Target="../slideLayouts/slideLayout317.xml"/><Relationship Id="rId142"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84" r:id="rId44"/>
    <p:sldLayoutId id="2147483785" r:id="rId45"/>
    <p:sldLayoutId id="2147483786" r:id="rId46"/>
    <p:sldLayoutId id="2147483787" r:id="rId47"/>
    <p:sldLayoutId id="2147483788" r:id="rId48"/>
    <p:sldLayoutId id="2147483789" r:id="rId49"/>
    <p:sldLayoutId id="2147483790" r:id="rId50"/>
    <p:sldLayoutId id="2147483792" r:id="rId51"/>
    <p:sldLayoutId id="2147483793" r:id="rId52"/>
    <p:sldLayoutId id="2147483794" r:id="rId53"/>
    <p:sldLayoutId id="2147483795" r:id="rId54"/>
    <p:sldLayoutId id="2147483796" r:id="rId55"/>
    <p:sldLayoutId id="2147483797" r:id="rId56"/>
    <p:sldLayoutId id="2147483753" r:id="rId57"/>
    <p:sldLayoutId id="2147483927" r:id="rId58"/>
    <p:sldLayoutId id="2147483928" r:id="rId59"/>
    <p:sldLayoutId id="2147483929" r:id="rId60"/>
    <p:sldLayoutId id="2147483930" r:id="rId61"/>
    <p:sldLayoutId id="2147483931" r:id="rId62"/>
    <p:sldLayoutId id="2147483932" r:id="rId63"/>
    <p:sldLayoutId id="2147483933" r:id="rId64"/>
    <p:sldLayoutId id="2147483934" r:id="rId65"/>
    <p:sldLayoutId id="2147483935" r:id="rId66"/>
    <p:sldLayoutId id="2147483936" r:id="rId67"/>
    <p:sldLayoutId id="2147483937" r:id="rId68"/>
    <p:sldLayoutId id="2147483938" r:id="rId69"/>
    <p:sldLayoutId id="2147483939" r:id="rId70"/>
    <p:sldLayoutId id="2147483940" r:id="rId71"/>
    <p:sldLayoutId id="2147483941" r:id="rId72"/>
    <p:sldLayoutId id="2147483942" r:id="rId73"/>
    <p:sldLayoutId id="2147483943" r:id="rId74"/>
    <p:sldLayoutId id="2147483944" r:id="rId75"/>
    <p:sldLayoutId id="2147483945" r:id="rId76"/>
    <p:sldLayoutId id="2147483946" r:id="rId77"/>
    <p:sldLayoutId id="2147483947" r:id="rId78"/>
    <p:sldLayoutId id="2147483948" r:id="rId79"/>
    <p:sldLayoutId id="2147483949" r:id="rId80"/>
    <p:sldLayoutId id="2147483950" r:id="rId81"/>
    <p:sldLayoutId id="2147483951" r:id="rId82"/>
    <p:sldLayoutId id="2147483952" r:id="rId83"/>
    <p:sldLayoutId id="2147483953" r:id="rId84"/>
    <p:sldLayoutId id="2147483954" r:id="rId85"/>
    <p:sldLayoutId id="2147483955" r:id="rId86"/>
    <p:sldLayoutId id="2147483956" r:id="rId87"/>
    <p:sldLayoutId id="2147483957" r:id="rId88"/>
    <p:sldLayoutId id="2147483958" r:id="rId89"/>
    <p:sldLayoutId id="2147483959" r:id="rId90"/>
    <p:sldLayoutId id="2147483960" r:id="rId91"/>
    <p:sldLayoutId id="2147483961" r:id="rId92"/>
    <p:sldLayoutId id="2147483962" r:id="rId93"/>
    <p:sldLayoutId id="2147483963" r:id="rId94"/>
    <p:sldLayoutId id="2147483964" r:id="rId95"/>
    <p:sldLayoutId id="2147483965" r:id="rId96"/>
    <p:sldLayoutId id="2147483966" r:id="rId97"/>
    <p:sldLayoutId id="2147483967" r:id="rId98"/>
    <p:sldLayoutId id="2147483968" r:id="rId99"/>
    <p:sldLayoutId id="2147483969" r:id="rId100"/>
    <p:sldLayoutId id="2147483970" r:id="rId101"/>
    <p:sldLayoutId id="2147483971" r:id="rId102"/>
    <p:sldLayoutId id="2147484449" r:id="rId103"/>
    <p:sldLayoutId id="2147484450" r:id="rId104"/>
    <p:sldLayoutId id="2147484451" r:id="rId105"/>
    <p:sldLayoutId id="2147484452" r:id="rId106"/>
    <p:sldLayoutId id="2147484453" r:id="rId107"/>
    <p:sldLayoutId id="2147484454" r:id="rId108"/>
    <p:sldLayoutId id="2147484455" r:id="rId109"/>
    <p:sldLayoutId id="2147484456" r:id="rId110"/>
    <p:sldLayoutId id="2147484457" r:id="rId111"/>
    <p:sldLayoutId id="2147484458" r:id="rId112"/>
    <p:sldLayoutId id="2147484459" r:id="rId113"/>
    <p:sldLayoutId id="2147484460" r:id="rId114"/>
    <p:sldLayoutId id="2147484461" r:id="rId115"/>
    <p:sldLayoutId id="2147484462" r:id="rId116"/>
    <p:sldLayoutId id="2147484463" r:id="rId117"/>
    <p:sldLayoutId id="2147484464" r:id="rId118"/>
    <p:sldLayoutId id="2147484465" r:id="rId119"/>
    <p:sldLayoutId id="2147484466" r:id="rId120"/>
    <p:sldLayoutId id="2147484467" r:id="rId121"/>
    <p:sldLayoutId id="2147484468" r:id="rId122"/>
    <p:sldLayoutId id="2147484469" r:id="rId123"/>
    <p:sldLayoutId id="2147484470" r:id="rId124"/>
    <p:sldLayoutId id="2147484471" r:id="rId125"/>
    <p:sldLayoutId id="2147484472" r:id="rId126"/>
    <p:sldLayoutId id="2147484473" r:id="rId127"/>
    <p:sldLayoutId id="2147484474" r:id="rId128"/>
    <p:sldLayoutId id="2147484475" r:id="rId129"/>
    <p:sldLayoutId id="2147484476" r:id="rId130"/>
    <p:sldLayoutId id="2147484477" r:id="rId131"/>
    <p:sldLayoutId id="2147484478" r:id="rId132"/>
    <p:sldLayoutId id="2147484479" r:id="rId133"/>
    <p:sldLayoutId id="2147484480" r:id="rId134"/>
    <p:sldLayoutId id="2147484481" r:id="rId135"/>
    <p:sldLayoutId id="2147484482" r:id="rId136"/>
    <p:sldLayoutId id="2147484483" r:id="rId137"/>
    <p:sldLayoutId id="2147484484" r:id="rId138"/>
    <p:sldLayoutId id="2147484485" r:id="rId139"/>
    <p:sldLayoutId id="2147484486" r:id="rId140"/>
    <p:sldLayoutId id="2147484487" r:id="rId141"/>
    <p:sldLayoutId id="2147484488" r:id="rId142"/>
    <p:sldLayoutId id="2147484489" r:id="rId143"/>
    <p:sldLayoutId id="2147484490" r:id="rId144"/>
    <p:sldLayoutId id="2147484491" r:id="rId145"/>
    <p:sldLayoutId id="2147484492" r:id="rId146"/>
    <p:sldLayoutId id="2147484493" r:id="rId1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3/25/2022</a:t>
            </a:fld>
            <a:endParaRPr lang="en-US" dirty="0"/>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A190C97C-0095-2443-AC12-FA4CBA4ACD4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 id="2147484514" r:id="rId20"/>
    <p:sldLayoutId id="2147484515" r:id="rId21"/>
    <p:sldLayoutId id="2147484516" r:id="rId22"/>
    <p:sldLayoutId id="2147484517" r:id="rId23"/>
    <p:sldLayoutId id="2147484518" r:id="rId24"/>
    <p:sldLayoutId id="2147484519" r:id="rId25"/>
    <p:sldLayoutId id="2147484520" r:id="rId26"/>
    <p:sldLayoutId id="2147484521" r:id="rId27"/>
    <p:sldLayoutId id="2147484522" r:id="rId28"/>
    <p:sldLayoutId id="2147484523" r:id="rId29"/>
    <p:sldLayoutId id="2147484524" r:id="rId30"/>
    <p:sldLayoutId id="2147484525" r:id="rId31"/>
    <p:sldLayoutId id="2147484526" r:id="rId32"/>
    <p:sldLayoutId id="2147484527" r:id="rId33"/>
    <p:sldLayoutId id="2147484528" r:id="rId34"/>
    <p:sldLayoutId id="2147484529" r:id="rId35"/>
    <p:sldLayoutId id="2147484530" r:id="rId36"/>
    <p:sldLayoutId id="2147484531" r:id="rId37"/>
    <p:sldLayoutId id="2147484532" r:id="rId38"/>
    <p:sldLayoutId id="2147484533" r:id="rId39"/>
    <p:sldLayoutId id="2147484534" r:id="rId40"/>
    <p:sldLayoutId id="2147484535" r:id="rId41"/>
    <p:sldLayoutId id="2147484536" r:id="rId42"/>
    <p:sldLayoutId id="2147484537" r:id="rId43"/>
    <p:sldLayoutId id="2147484538" r:id="rId44"/>
    <p:sldLayoutId id="2147484539" r:id="rId45"/>
    <p:sldLayoutId id="2147484540" r:id="rId46"/>
    <p:sldLayoutId id="2147484541" r:id="rId47"/>
    <p:sldLayoutId id="2147484542" r:id="rId48"/>
    <p:sldLayoutId id="2147484543" r:id="rId49"/>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24225668"/>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 id="2147484563" r:id="rId19"/>
    <p:sldLayoutId id="2147484564" r:id="rId20"/>
    <p:sldLayoutId id="2147484565" r:id="rId21"/>
    <p:sldLayoutId id="2147484566" r:id="rId22"/>
    <p:sldLayoutId id="2147484567" r:id="rId23"/>
    <p:sldLayoutId id="2147484568" r:id="rId24"/>
    <p:sldLayoutId id="2147484569" r:id="rId25"/>
    <p:sldLayoutId id="2147484570" r:id="rId26"/>
    <p:sldLayoutId id="2147484571" r:id="rId27"/>
    <p:sldLayoutId id="2147484572" r:id="rId28"/>
    <p:sldLayoutId id="2147484573" r:id="rId29"/>
    <p:sldLayoutId id="2147484574" r:id="rId30"/>
    <p:sldLayoutId id="2147484575" r:id="rId31"/>
    <p:sldLayoutId id="2147484576" r:id="rId32"/>
    <p:sldLayoutId id="2147484577" r:id="rId33"/>
    <p:sldLayoutId id="2147484578" r:id="rId34"/>
    <p:sldLayoutId id="2147484579" r:id="rId35"/>
    <p:sldLayoutId id="2147484580" r:id="rId36"/>
    <p:sldLayoutId id="2147484581" r:id="rId37"/>
    <p:sldLayoutId id="2147484582" r:id="rId38"/>
    <p:sldLayoutId id="2147484583" r:id="rId39"/>
    <p:sldLayoutId id="2147484584" r:id="rId40"/>
    <p:sldLayoutId id="2147484585" r:id="rId41"/>
    <p:sldLayoutId id="2147484586" r:id="rId42"/>
    <p:sldLayoutId id="2147484587" r:id="rId43"/>
    <p:sldLayoutId id="2147484588" r:id="rId44"/>
    <p:sldLayoutId id="2147484589" r:id="rId45"/>
    <p:sldLayoutId id="2147484590" r:id="rId46"/>
    <p:sldLayoutId id="2147484591" r:id="rId47"/>
    <p:sldLayoutId id="2147484592" r:id="rId48"/>
    <p:sldLayoutId id="2147484593" r:id="rId49"/>
    <p:sldLayoutId id="2147484594" r:id="rId50"/>
    <p:sldLayoutId id="2147484595" r:id="rId51"/>
    <p:sldLayoutId id="2147484596" r:id="rId52"/>
    <p:sldLayoutId id="2147484597" r:id="rId53"/>
    <p:sldLayoutId id="2147484598" r:id="rId54"/>
    <p:sldLayoutId id="2147484599" r:id="rId55"/>
    <p:sldLayoutId id="2147484600" r:id="rId56"/>
    <p:sldLayoutId id="2147484601" r:id="rId57"/>
    <p:sldLayoutId id="2147484602" r:id="rId58"/>
    <p:sldLayoutId id="2147484603" r:id="rId59"/>
    <p:sldLayoutId id="2147484604" r:id="rId60"/>
    <p:sldLayoutId id="2147484605" r:id="rId61"/>
    <p:sldLayoutId id="2147484606" r:id="rId62"/>
    <p:sldLayoutId id="2147484607" r:id="rId63"/>
    <p:sldLayoutId id="2147484608" r:id="rId64"/>
    <p:sldLayoutId id="2147484609" r:id="rId65"/>
    <p:sldLayoutId id="2147484610" r:id="rId66"/>
    <p:sldLayoutId id="2147484611" r:id="rId67"/>
    <p:sldLayoutId id="2147484612" r:id="rId68"/>
    <p:sldLayoutId id="2147484613" r:id="rId69"/>
    <p:sldLayoutId id="2147484614" r:id="rId70"/>
    <p:sldLayoutId id="2147484615" r:id="rId71"/>
    <p:sldLayoutId id="2147484616" r:id="rId72"/>
    <p:sldLayoutId id="2147484617" r:id="rId73"/>
    <p:sldLayoutId id="2147484618" r:id="rId74"/>
    <p:sldLayoutId id="2147484619" r:id="rId75"/>
    <p:sldLayoutId id="2147484620" r:id="rId76"/>
    <p:sldLayoutId id="2147484621" r:id="rId77"/>
    <p:sldLayoutId id="2147484622" r:id="rId78"/>
    <p:sldLayoutId id="2147484623" r:id="rId79"/>
    <p:sldLayoutId id="2147484624" r:id="rId80"/>
    <p:sldLayoutId id="2147484625" r:id="rId81"/>
    <p:sldLayoutId id="2147484626" r:id="rId82"/>
    <p:sldLayoutId id="2147484627" r:id="rId83"/>
    <p:sldLayoutId id="2147484628" r:id="rId84"/>
    <p:sldLayoutId id="2147484629" r:id="rId85"/>
    <p:sldLayoutId id="2147484630" r:id="rId86"/>
    <p:sldLayoutId id="2147484631" r:id="rId87"/>
    <p:sldLayoutId id="2147484632" r:id="rId88"/>
    <p:sldLayoutId id="2147484633" r:id="rId89"/>
    <p:sldLayoutId id="2147484634" r:id="rId90"/>
    <p:sldLayoutId id="2147484635" r:id="rId91"/>
    <p:sldLayoutId id="2147484636" r:id="rId92"/>
    <p:sldLayoutId id="2147484637" r:id="rId93"/>
    <p:sldLayoutId id="2147484638" r:id="rId94"/>
    <p:sldLayoutId id="2147484639" r:id="rId95"/>
    <p:sldLayoutId id="2147484640" r:id="rId96"/>
    <p:sldLayoutId id="2147484641" r:id="rId97"/>
    <p:sldLayoutId id="2147484642" r:id="rId98"/>
    <p:sldLayoutId id="2147484643" r:id="rId99"/>
    <p:sldLayoutId id="2147484644" r:id="rId100"/>
    <p:sldLayoutId id="2147484645" r:id="rId101"/>
    <p:sldLayoutId id="2147484646" r:id="rId102"/>
    <p:sldLayoutId id="2147484647" r:id="rId103"/>
    <p:sldLayoutId id="2147484648" r:id="rId104"/>
    <p:sldLayoutId id="2147484649" r:id="rId105"/>
    <p:sldLayoutId id="2147484650" r:id="rId106"/>
    <p:sldLayoutId id="2147484651" r:id="rId107"/>
    <p:sldLayoutId id="2147484652" r:id="rId108"/>
    <p:sldLayoutId id="2147484653" r:id="rId109"/>
    <p:sldLayoutId id="2147484654" r:id="rId110"/>
    <p:sldLayoutId id="2147484655" r:id="rId111"/>
    <p:sldLayoutId id="2147484656" r:id="rId112"/>
    <p:sldLayoutId id="2147484657" r:id="rId113"/>
    <p:sldLayoutId id="2147484658" r:id="rId114"/>
    <p:sldLayoutId id="2147484659" r:id="rId115"/>
    <p:sldLayoutId id="2147484660" r:id="rId116"/>
    <p:sldLayoutId id="2147484661" r:id="rId117"/>
    <p:sldLayoutId id="2147484662" r:id="rId118"/>
    <p:sldLayoutId id="2147484663" r:id="rId119"/>
    <p:sldLayoutId id="2147484664" r:id="rId120"/>
    <p:sldLayoutId id="2147484665" r:id="rId121"/>
    <p:sldLayoutId id="2147484666" r:id="rId122"/>
    <p:sldLayoutId id="2147484667" r:id="rId123"/>
    <p:sldLayoutId id="2147484668" r:id="rId124"/>
    <p:sldLayoutId id="2147484669" r:id="rId125"/>
    <p:sldLayoutId id="2147484670" r:id="rId126"/>
    <p:sldLayoutId id="2147484671" r:id="rId127"/>
    <p:sldLayoutId id="2147484672" r:id="rId128"/>
    <p:sldLayoutId id="2147484673" r:id="rId129"/>
    <p:sldLayoutId id="2147484674" r:id="rId130"/>
    <p:sldLayoutId id="2147484675" r:id="rId131"/>
    <p:sldLayoutId id="2147484676" r:id="rId132"/>
    <p:sldLayoutId id="2147484677" r:id="rId133"/>
    <p:sldLayoutId id="2147484678" r:id="rId134"/>
    <p:sldLayoutId id="2147484679" r:id="rId135"/>
    <p:sldLayoutId id="2147484680" r:id="rId136"/>
    <p:sldLayoutId id="2147484681" r:id="rId137"/>
    <p:sldLayoutId id="2147484682" r:id="rId138"/>
    <p:sldLayoutId id="2147484683" r:id="rId139"/>
    <p:sldLayoutId id="2147484684" r:id="rId140"/>
    <p:sldLayoutId id="2147484685" r:id="rId141"/>
    <p:sldLayoutId id="2147484686" r:id="rId142"/>
    <p:sldLayoutId id="2147484687" r:id="rId143"/>
    <p:sldLayoutId id="2147484688" r:id="rId144"/>
    <p:sldLayoutId id="2147484689" r:id="rId145"/>
    <p:sldLayoutId id="2147484690" r:id="rId146"/>
    <p:sldLayoutId id="2147484691" r:id="rId1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image" Target="../media/image3.png"/><Relationship Id="rId7" Type="http://schemas.openxmlformats.org/officeDocument/2006/relationships/slide" Target="slide77.xml"/><Relationship Id="rId2" Type="http://schemas.openxmlformats.org/officeDocument/2006/relationships/slideLayout" Target="../slideLayouts/slideLayout149.xml"/><Relationship Id="rId1" Type="http://schemas.openxmlformats.org/officeDocument/2006/relationships/themeOverride" Target="../theme/themeOverride2.xml"/><Relationship Id="rId6" Type="http://schemas.openxmlformats.org/officeDocument/2006/relationships/slide" Target="slide76.xml"/><Relationship Id="rId5" Type="http://schemas.openxmlformats.org/officeDocument/2006/relationships/slide" Target="slide75.xml"/><Relationship Id="rId4" Type="http://schemas.openxmlformats.org/officeDocument/2006/relationships/slide" Target="slide74.xml"/><Relationship Id="rId9" Type="http://schemas.openxmlformats.org/officeDocument/2006/relationships/slide" Target="slide80.xml"/></Relationships>
</file>

<file path=ppt/slides/_rels/slide11.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3.png"/><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2.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slide" Target="slide6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2.xml"/></Relationships>
</file>

<file path=ppt/slides/_rels/slide16.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3.png"/><Relationship Id="rId1" Type="http://schemas.openxmlformats.org/officeDocument/2006/relationships/slideLayout" Target="../slideLayouts/slideLayout171.xml"/><Relationship Id="rId4" Type="http://schemas.openxmlformats.org/officeDocument/2006/relationships/hyperlink" Target="https://en.wikipedia.org/w/index.php?title=List_of_Falcon_9_and_Falcon_Heavy_launches&amp;oldid=1027686922" TargetMode="Externa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EW-10/IBM-Capstone/blob/master/IBM%20Capstone:%20SpaceX%20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7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Layout" Target="../diagrams/layout2.xml"/><Relationship Id="rId2" Type="http://schemas.openxmlformats.org/officeDocument/2006/relationships/image" Target="../media/image3.png"/><Relationship Id="rId1" Type="http://schemas.openxmlformats.org/officeDocument/2006/relationships/slideLayout" Target="../slideLayouts/slideLayout169.xml"/><Relationship Id="rId6" Type="http://schemas.openxmlformats.org/officeDocument/2006/relationships/diagramData" Target="../diagrams/data2.xml"/><Relationship Id="rId5" Type="http://schemas.openxmlformats.org/officeDocument/2006/relationships/hyperlink" Target="https://github.com/EW-10/IBM-Capstone/blob/master/IBM%20Capstone:%20Webscraping.ipynb" TargetMode="External"/><Relationship Id="rId10" Type="http://schemas.microsoft.com/office/2007/relationships/diagramDrawing" Target="../diagrams/drawing2.xml"/><Relationship Id="rId4" Type="http://schemas.openxmlformats.org/officeDocument/2006/relationships/slide" Target="slide64.xml"/><Relationship Id="rId9" Type="http://schemas.openxmlformats.org/officeDocument/2006/relationships/diagramColors" Target="../diagrams/colors2.xml"/></Relationships>
</file>

<file path=ppt/slides/_rels/slide1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EW-10/IBM-Capstone/blob/master/IBM%20Capstone:%20SpaceX%20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6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3.png"/><Relationship Id="rId7"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161.xml"/><Relationship Id="rId6" Type="http://schemas.openxmlformats.org/officeDocument/2006/relationships/slide" Target="slide11.xml"/><Relationship Id="rId5" Type="http://schemas.openxmlformats.org/officeDocument/2006/relationships/slide" Target="slide6.xml"/><Relationship Id="rId10" Type="http://schemas.openxmlformats.org/officeDocument/2006/relationships/slide" Target="slide61.xml"/><Relationship Id="rId4" Type="http://schemas.openxmlformats.org/officeDocument/2006/relationships/slide" Target="slide3.xml"/><Relationship Id="rId9" Type="http://schemas.openxmlformats.org/officeDocument/2006/relationships/slide" Target="slide56.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EW-10/IBM-Capstone/blob/master/IBM%20Capstone:%20EDA%20and%20Data%20Visualization.ipynb" TargetMode="External"/><Relationship Id="rId2" Type="http://schemas.openxmlformats.org/officeDocument/2006/relationships/image" Target="../media/image3.png"/><Relationship Id="rId1" Type="http://schemas.openxmlformats.org/officeDocument/2006/relationships/slideLayout" Target="../slideLayouts/slideLayout167.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W-10/IBM-Capstone/blob/master/IBM%20Capstone:%20EDA%20with%20SQL.ipynb" TargetMode="External"/><Relationship Id="rId2" Type="http://schemas.openxmlformats.org/officeDocument/2006/relationships/image" Target="../media/image3.png"/><Relationship Id="rId1" Type="http://schemas.openxmlformats.org/officeDocument/2006/relationships/slideLayout" Target="../slideLayouts/slideLayout166.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EW-10/IBM-Capstone/blob/master/IBM%20Capstone:%20EDA%20with%20SQL.ipynb" TargetMode="External"/><Relationship Id="rId2" Type="http://schemas.openxmlformats.org/officeDocument/2006/relationships/image" Target="../media/image3.png"/><Relationship Id="rId1" Type="http://schemas.openxmlformats.org/officeDocument/2006/relationships/slideLayout" Target="../slideLayouts/slideLayout166.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EW-10/IBM-Capstone/blob/master/IBM%20Capstone:%20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65.xml"/><Relationship Id="rId4" Type="http://schemas.openxmlformats.org/officeDocument/2006/relationships/hyperlink" Target="https://nbviewer.org/github/EW-10/IBM-Capstone/blob/master/IBM%20Capstone:%20Launch%20Sites%20Locations%20Analysis%20with%20Folium.ipynb"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W-10/IBM-Capstone/blob/master/spacex_dash_app7_completed.py" TargetMode="External"/><Relationship Id="rId2" Type="http://schemas.openxmlformats.org/officeDocument/2006/relationships/image" Target="../media/image3.png"/><Relationship Id="rId1" Type="http://schemas.openxmlformats.org/officeDocument/2006/relationships/slideLayout" Target="../slideLayouts/slideLayout164.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EW-10/IBM-Capstone/blob/master/IBM%20Capstone:%20ML%20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6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3.xm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slide" Target="slide49.xml"/><Relationship Id="rId5" Type="http://schemas.openxmlformats.org/officeDocument/2006/relationships/slide" Target="slide44.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88.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87.xml"/></Relationships>
</file>

<file path=ppt/slides/_rels/slide3.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3.png"/><Relationship Id="rId1" Type="http://schemas.openxmlformats.org/officeDocument/2006/relationships/slideLayout" Target="../slideLayouts/slideLayout160.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85.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8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8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8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8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80.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79.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78.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7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60.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7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7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7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7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3.png"/><Relationship Id="rId1" Type="http://schemas.openxmlformats.org/officeDocument/2006/relationships/slideLayout" Target="../slideLayouts/slideLayout191.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90.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89.xml"/></Relationships>
</file>

<file path=ppt/slides/_rels/slide48.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3.png"/><Relationship Id="rId1" Type="http://schemas.openxmlformats.org/officeDocument/2006/relationships/slideLayout" Target="../slideLayouts/slideLayout189.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image" Target="../media/image3.png"/><Relationship Id="rId1" Type="http://schemas.openxmlformats.org/officeDocument/2006/relationships/slideLayout" Target="../slideLayouts/slideLayout160.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51.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96.xml"/></Relationships>
</file>

<file path=ppt/slides/_rels/slide5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3.png"/><Relationship Id="rId1" Type="http://schemas.openxmlformats.org/officeDocument/2006/relationships/slideLayout" Target="../slideLayouts/slideLayout195.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4.xml"/></Relationships>
</file>

<file path=ppt/slides/_rels/slide58.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3.png"/><Relationship Id="rId1" Type="http://schemas.openxmlformats.org/officeDocument/2006/relationships/slideLayout" Target="../slideLayouts/slideLayout194.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4.xml"/></Relationships>
</file>

<file path=ppt/slides/_rels/slide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3.xml"/><Relationship Id="rId3" Type="http://schemas.openxmlformats.org/officeDocument/2006/relationships/slide" Target="slide11.xml"/><Relationship Id="rId7" Type="http://schemas.openxmlformats.org/officeDocument/2006/relationships/slide" Target="slide16.xml"/><Relationship Id="rId12" Type="http://schemas.openxmlformats.org/officeDocument/2006/relationships/slide" Target="slide21.xml"/><Relationship Id="rId2" Type="http://schemas.openxmlformats.org/officeDocument/2006/relationships/image" Target="../media/image3.png"/><Relationship Id="rId1" Type="http://schemas.openxmlformats.org/officeDocument/2006/relationships/slideLayout" Target="../slideLayouts/slideLayout149.xml"/><Relationship Id="rId6" Type="http://schemas.openxmlformats.org/officeDocument/2006/relationships/slide" Target="slide14.xml"/><Relationship Id="rId11" Type="http://schemas.openxmlformats.org/officeDocument/2006/relationships/slide" Target="slide20.xml"/><Relationship Id="rId5" Type="http://schemas.openxmlformats.org/officeDocument/2006/relationships/slide" Target="slide13.xml"/><Relationship Id="rId15" Type="http://schemas.openxmlformats.org/officeDocument/2006/relationships/slide" Target="slide25.xml"/><Relationship Id="rId10" Type="http://schemas.openxmlformats.org/officeDocument/2006/relationships/slide" Target="slide19.xml"/><Relationship Id="rId4" Type="http://schemas.openxmlformats.org/officeDocument/2006/relationships/slide" Target="slide12.xml"/><Relationship Id="rId9" Type="http://schemas.openxmlformats.org/officeDocument/2006/relationships/slide" Target="slide18.xml"/><Relationship Id="rId14" Type="http://schemas.openxmlformats.org/officeDocument/2006/relationships/slide" Target="slide24.xml"/></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EW-10/IBM-Capstone/blob/master/spacex_launch_geo_folium.csv" TargetMode="External"/><Relationship Id="rId3" Type="http://schemas.openxmlformats.org/officeDocument/2006/relationships/image" Target="../media/image3.png"/><Relationship Id="rId7" Type="http://schemas.openxmlformats.org/officeDocument/2006/relationships/slide" Target="slide28.xml"/><Relationship Id="rId2" Type="http://schemas.openxmlformats.org/officeDocument/2006/relationships/slideLayout" Target="../slideLayouts/slideLayout194.xml"/><Relationship Id="rId1" Type="http://schemas.openxmlformats.org/officeDocument/2006/relationships/themeOverride" Target="../theme/themeOverride3.xml"/><Relationship Id="rId6" Type="http://schemas.openxmlformats.org/officeDocument/2006/relationships/hyperlink" Target="https://github.com/EW-10/IBM-Capstone/blob/master/dataset_part_2_data_visualization.csv" TargetMode="External"/><Relationship Id="rId5" Type="http://schemas.openxmlformats.org/officeDocument/2006/relationships/slide" Target="slide80.xml"/><Relationship Id="rId4" Type="http://schemas.openxmlformats.org/officeDocument/2006/relationships/slide" Target="slide69.xml"/><Relationship Id="rId9" Type="http://schemas.openxmlformats.org/officeDocument/2006/relationships/slide" Target="slide46.xml"/></Relationships>
</file>

<file path=ppt/slides/_rels/slide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9.xml"/></Relationships>
</file>

<file path=ppt/slides/_rels/slide62.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3.png"/><Relationship Id="rId7" Type="http://schemas.openxmlformats.org/officeDocument/2006/relationships/slide" Target="slide68.xml"/><Relationship Id="rId12" Type="http://schemas.openxmlformats.org/officeDocument/2006/relationships/slide" Target="slide73.xml"/><Relationship Id="rId2" Type="http://schemas.openxmlformats.org/officeDocument/2006/relationships/notesSlide" Target="../notesSlides/notesSlide6.xml"/><Relationship Id="rId1" Type="http://schemas.openxmlformats.org/officeDocument/2006/relationships/slideLayout" Target="../slideLayouts/slideLayout193.xml"/><Relationship Id="rId6" Type="http://schemas.openxmlformats.org/officeDocument/2006/relationships/slide" Target="slide66.xml"/><Relationship Id="rId11" Type="http://schemas.openxmlformats.org/officeDocument/2006/relationships/slide" Target="slide72.xml"/><Relationship Id="rId5" Type="http://schemas.openxmlformats.org/officeDocument/2006/relationships/slide" Target="slide65.xml"/><Relationship Id="rId10" Type="http://schemas.openxmlformats.org/officeDocument/2006/relationships/slide" Target="slide71.xml"/><Relationship Id="rId4" Type="http://schemas.openxmlformats.org/officeDocument/2006/relationships/slide" Target="slide64.xml"/><Relationship Id="rId9" Type="http://schemas.openxmlformats.org/officeDocument/2006/relationships/slide" Target="slide70.xml"/></Relationships>
</file>

<file path=ppt/slides/_rels/slide63.xml.rels><?xml version="1.0" encoding="UTF-8" standalone="yes"?>
<Relationships xmlns="http://schemas.openxmlformats.org/package/2006/relationships"><Relationship Id="rId8" Type="http://schemas.openxmlformats.org/officeDocument/2006/relationships/slide" Target="slide77.xml"/><Relationship Id="rId3" Type="http://schemas.openxmlformats.org/officeDocument/2006/relationships/notesSlide" Target="../notesSlides/notesSlide7.xml"/><Relationship Id="rId7" Type="http://schemas.openxmlformats.org/officeDocument/2006/relationships/slide" Target="slide76.xml"/><Relationship Id="rId2" Type="http://schemas.openxmlformats.org/officeDocument/2006/relationships/slideLayout" Target="../slideLayouts/slideLayout193.xml"/><Relationship Id="rId1" Type="http://schemas.openxmlformats.org/officeDocument/2006/relationships/themeOverride" Target="../theme/themeOverride4.xml"/><Relationship Id="rId6" Type="http://schemas.openxmlformats.org/officeDocument/2006/relationships/slide" Target="slide75.xml"/><Relationship Id="rId5" Type="http://schemas.openxmlformats.org/officeDocument/2006/relationships/slide" Target="slide74.xml"/><Relationship Id="rId10" Type="http://schemas.openxmlformats.org/officeDocument/2006/relationships/slide" Target="slide80.xml"/><Relationship Id="rId4" Type="http://schemas.openxmlformats.org/officeDocument/2006/relationships/image" Target="../media/image3.png"/><Relationship Id="rId9" Type="http://schemas.openxmlformats.org/officeDocument/2006/relationships/slide" Target="slide79.xml"/></Relationships>
</file>

<file path=ppt/slides/_rels/slide64.xml.rels><?xml version="1.0" encoding="UTF-8" standalone="yes"?>
<Relationships xmlns="http://schemas.openxmlformats.org/package/2006/relationships"><Relationship Id="rId8" Type="http://schemas.openxmlformats.org/officeDocument/2006/relationships/hyperlink" Target="https://www.split.io/glossary/false-positive-rate/" TargetMode="External"/><Relationship Id="rId3" Type="http://schemas.openxmlformats.org/officeDocument/2006/relationships/image" Target="../media/image3.png"/><Relationship Id="rId7" Type="http://schemas.openxmlformats.org/officeDocument/2006/relationships/hyperlink" Target="https://www.scienceabc.com/eyeopeners/why-are-rockets-launched-from-areas-near-the-equator.html" TargetMode="External"/><Relationship Id="rId2" Type="http://schemas.openxmlformats.org/officeDocument/2006/relationships/notesSlide" Target="../notesSlides/notesSlide8.xml"/><Relationship Id="rId1" Type="http://schemas.openxmlformats.org/officeDocument/2006/relationships/slideLayout" Target="../slideLayouts/slideLayout193.xml"/><Relationship Id="rId6" Type="http://schemas.openxmlformats.org/officeDocument/2006/relationships/hyperlink" Target="https://www.coursera.org/learn/applied-data-science-capstone" TargetMode="External"/><Relationship Id="rId5" Type="http://schemas.openxmlformats.org/officeDocument/2006/relationships/hyperlink" Target="https://www.spacex.com/" TargetMode="External"/><Relationship Id="rId4" Type="http://schemas.openxmlformats.org/officeDocument/2006/relationships/hyperlink" Target="https://api.spacexdata.com/v4/launches/past" TargetMode="External"/></Relationships>
</file>

<file path=ppt/slides/_rels/slide65.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42.xml"/><Relationship Id="rId3" Type="http://schemas.openxmlformats.org/officeDocument/2006/relationships/notesSlide" Target="../notesSlides/notesSlide9.xml"/><Relationship Id="rId7" Type="http://schemas.openxmlformats.org/officeDocument/2006/relationships/slide" Target="slide36.xml"/><Relationship Id="rId12" Type="http://schemas.openxmlformats.org/officeDocument/2006/relationships/slide" Target="slide41.xml"/><Relationship Id="rId2" Type="http://schemas.openxmlformats.org/officeDocument/2006/relationships/slideLayout" Target="../slideLayouts/slideLayout193.xml"/><Relationship Id="rId1" Type="http://schemas.openxmlformats.org/officeDocument/2006/relationships/themeOverride" Target="../theme/themeOverride5.xml"/><Relationship Id="rId6" Type="http://schemas.openxmlformats.org/officeDocument/2006/relationships/slide" Target="slide35.xml"/><Relationship Id="rId11" Type="http://schemas.openxmlformats.org/officeDocument/2006/relationships/slide" Target="slide40.xml"/><Relationship Id="rId5" Type="http://schemas.openxmlformats.org/officeDocument/2006/relationships/slide" Target="slide34.xml"/><Relationship Id="rId10" Type="http://schemas.openxmlformats.org/officeDocument/2006/relationships/slide" Target="slide39.xml"/><Relationship Id="rId4" Type="http://schemas.openxmlformats.org/officeDocument/2006/relationships/image" Target="../media/image3.png"/><Relationship Id="rId9" Type="http://schemas.openxmlformats.org/officeDocument/2006/relationships/slide" Target="slide38.xml"/><Relationship Id="rId14" Type="http://schemas.openxmlformats.org/officeDocument/2006/relationships/slide" Target="slide43.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3.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93.xml"/><Relationship Id="rId4" Type="http://schemas.openxmlformats.org/officeDocument/2006/relationships/slide" Target="slide4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3.xml"/><Relationship Id="rId1" Type="http://schemas.openxmlformats.org/officeDocument/2006/relationships/themeOverride" Target="../theme/themeOverride6.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88.xml"/><Relationship Id="rId1" Type="http://schemas.openxmlformats.org/officeDocument/2006/relationships/themeOverride" Target="../theme/themeOverride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36.xml"/><Relationship Id="rId18" Type="http://schemas.openxmlformats.org/officeDocument/2006/relationships/slide" Target="slide41.xml"/><Relationship Id="rId3" Type="http://schemas.openxmlformats.org/officeDocument/2006/relationships/slide" Target="slide26.xml"/><Relationship Id="rId7" Type="http://schemas.openxmlformats.org/officeDocument/2006/relationships/slide" Target="slide30.xml"/><Relationship Id="rId12" Type="http://schemas.openxmlformats.org/officeDocument/2006/relationships/slide" Target="slide35.xml"/><Relationship Id="rId17" Type="http://schemas.openxmlformats.org/officeDocument/2006/relationships/slide" Target="slide40.xml"/><Relationship Id="rId2" Type="http://schemas.openxmlformats.org/officeDocument/2006/relationships/image" Target="../media/image3.png"/><Relationship Id="rId16" Type="http://schemas.openxmlformats.org/officeDocument/2006/relationships/slide" Target="slide39.xml"/><Relationship Id="rId20" Type="http://schemas.openxmlformats.org/officeDocument/2006/relationships/slide" Target="slide43.xml"/><Relationship Id="rId1" Type="http://schemas.openxmlformats.org/officeDocument/2006/relationships/slideLayout" Target="../slideLayouts/slideLayout149.xml"/><Relationship Id="rId6" Type="http://schemas.openxmlformats.org/officeDocument/2006/relationships/slide" Target="slide29.xml"/><Relationship Id="rId11" Type="http://schemas.openxmlformats.org/officeDocument/2006/relationships/slide" Target="slide34.xml"/><Relationship Id="rId5" Type="http://schemas.openxmlformats.org/officeDocument/2006/relationships/slide" Target="slide28.xml"/><Relationship Id="rId15" Type="http://schemas.openxmlformats.org/officeDocument/2006/relationships/slide" Target="slide38.xml"/><Relationship Id="rId10" Type="http://schemas.openxmlformats.org/officeDocument/2006/relationships/slide" Target="slide33.xml"/><Relationship Id="rId19" Type="http://schemas.openxmlformats.org/officeDocument/2006/relationships/slide" Target="slide42.xml"/><Relationship Id="rId4" Type="http://schemas.openxmlformats.org/officeDocument/2006/relationships/slide" Target="slide27.xml"/><Relationship Id="rId9" Type="http://schemas.openxmlformats.org/officeDocument/2006/relationships/slide" Target="slide32.xml"/><Relationship Id="rId14" Type="http://schemas.openxmlformats.org/officeDocument/2006/relationships/slide" Target="slide37.xml"/></Relationships>
</file>

<file path=ppt/slides/_rels/slide70.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52.xml"/><Relationship Id="rId3" Type="http://schemas.openxmlformats.org/officeDocument/2006/relationships/notesSlide" Target="../notesSlides/notesSlide13.xml"/><Relationship Id="rId7" Type="http://schemas.openxmlformats.org/officeDocument/2006/relationships/slide" Target="slide30.xml"/><Relationship Id="rId12" Type="http://schemas.openxmlformats.org/officeDocument/2006/relationships/slide" Target="slide51.xml"/><Relationship Id="rId2" Type="http://schemas.openxmlformats.org/officeDocument/2006/relationships/slideLayout" Target="../slideLayouts/slideLayout193.xml"/><Relationship Id="rId16" Type="http://schemas.openxmlformats.org/officeDocument/2006/relationships/slide" Target="slide69.xml"/><Relationship Id="rId1" Type="http://schemas.openxmlformats.org/officeDocument/2006/relationships/themeOverride" Target="../theme/themeOverride8.xml"/><Relationship Id="rId6" Type="http://schemas.openxmlformats.org/officeDocument/2006/relationships/slide" Target="slide29.xml"/><Relationship Id="rId11" Type="http://schemas.openxmlformats.org/officeDocument/2006/relationships/slide" Target="slide50.xml"/><Relationship Id="rId5" Type="http://schemas.openxmlformats.org/officeDocument/2006/relationships/slide" Target="slide28.xml"/><Relationship Id="rId15" Type="http://schemas.openxmlformats.org/officeDocument/2006/relationships/slide" Target="slide55.xml"/><Relationship Id="rId10" Type="http://schemas.openxmlformats.org/officeDocument/2006/relationships/slide" Target="slide33.xml"/><Relationship Id="rId4" Type="http://schemas.openxmlformats.org/officeDocument/2006/relationships/image" Target="../media/image3.png"/><Relationship Id="rId9" Type="http://schemas.openxmlformats.org/officeDocument/2006/relationships/slide" Target="slide32.xml"/><Relationship Id="rId14" Type="http://schemas.openxmlformats.org/officeDocument/2006/relationships/slide" Target="slide5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slide" Target="slide47.xml"/><Relationship Id="rId2" Type="http://schemas.openxmlformats.org/officeDocument/2006/relationships/slideLayout" Target="../slideLayouts/slideLayout193.xml"/><Relationship Id="rId1" Type="http://schemas.openxmlformats.org/officeDocument/2006/relationships/themeOverride" Target="../theme/themeOverride9.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notesSlide" Target="../notesSlides/notesSlide15.xml"/><Relationship Id="rId7" Type="http://schemas.openxmlformats.org/officeDocument/2006/relationships/slide" Target="slide19.xml"/><Relationship Id="rId2" Type="http://schemas.openxmlformats.org/officeDocument/2006/relationships/slideLayout" Target="../slideLayouts/slideLayout193.xml"/><Relationship Id="rId1" Type="http://schemas.openxmlformats.org/officeDocument/2006/relationships/themeOverride" Target="../theme/themeOverride10.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slide" Target="slide79.xml"/><Relationship Id="rId2" Type="http://schemas.openxmlformats.org/officeDocument/2006/relationships/slideLayout" Target="../slideLayouts/slideLayout193.xml"/><Relationship Id="rId1" Type="http://schemas.openxmlformats.org/officeDocument/2006/relationships/themeOverride" Target="../theme/themeOverride11.xml"/><Relationship Id="rId6" Type="http://schemas.openxmlformats.org/officeDocument/2006/relationships/slide" Target="slide76.xml"/><Relationship Id="rId5" Type="http://schemas.openxmlformats.org/officeDocument/2006/relationships/slide" Target="slide75.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8" Type="http://schemas.openxmlformats.org/officeDocument/2006/relationships/hyperlink" Target="https://github.com/EW-10/IBM-Capstone/blob/master/IBM%20Capstone:%20EDA%20and%20Data%20Visualization.ipynb" TargetMode="External"/><Relationship Id="rId13" Type="http://schemas.openxmlformats.org/officeDocument/2006/relationships/hyperlink" Target="https://github.com/EW-10/IBM-Capstone/blob/master/IBM%20Capstone:%20ML%20Prediction.ipynb" TargetMode="External"/><Relationship Id="rId3" Type="http://schemas.openxmlformats.org/officeDocument/2006/relationships/notesSlide" Target="../notesSlides/notesSlide17.xml"/><Relationship Id="rId7" Type="http://schemas.openxmlformats.org/officeDocument/2006/relationships/hyperlink" Target="https://github.com/EW-10/IBM-Capstone/blob/master/IBM%20Capstone:%20SpaceX%20Data%20Wrangling.ipynb" TargetMode="External"/><Relationship Id="rId12" Type="http://schemas.openxmlformats.org/officeDocument/2006/relationships/hyperlink" Target="https://github.com/EW-10/IBM-Capstone/blob/master/spacex_dash_app7_completed.py" TargetMode="External"/><Relationship Id="rId2" Type="http://schemas.openxmlformats.org/officeDocument/2006/relationships/slideLayout" Target="../slideLayouts/slideLayout193.xml"/><Relationship Id="rId1" Type="http://schemas.openxmlformats.org/officeDocument/2006/relationships/themeOverride" Target="../theme/themeOverride12.xml"/><Relationship Id="rId6" Type="http://schemas.openxmlformats.org/officeDocument/2006/relationships/hyperlink" Target="https://github.com/EW-10/IBM-Capstone/blob/master/IBM%20Capstone:%20Webscraping.ipynb" TargetMode="External"/><Relationship Id="rId11" Type="http://schemas.openxmlformats.org/officeDocument/2006/relationships/hyperlink" Target="https://nbviewer.org/github/EW-10/IBM-Capstone/blob/master/IBM%20Capstone:%20Launch%20Sites%20Locations%20Analysis%20with%20Folium.ipynb" TargetMode="External"/><Relationship Id="rId5" Type="http://schemas.openxmlformats.org/officeDocument/2006/relationships/hyperlink" Target="https://github.com/EW-10/IBM-Capstone/blob/master/IBM%20Capstone:%20SpaceX%20Data%20Collection%20API.ipynb" TargetMode="External"/><Relationship Id="rId10" Type="http://schemas.openxmlformats.org/officeDocument/2006/relationships/hyperlink" Target="https://github.com/EW-10/IBM-Capstone/blob/master/IBM%20Capstone:%20Launch%20Sites%20Locations%20Analysis%20with%20Folium.ipynb" TargetMode="External"/><Relationship Id="rId4" Type="http://schemas.openxmlformats.org/officeDocument/2006/relationships/image" Target="../media/image3.png"/><Relationship Id="rId9" Type="http://schemas.openxmlformats.org/officeDocument/2006/relationships/hyperlink" Target="https://github.com/EW-10/IBM-Capstone/blob/master/IBM%20Capstone:%20EDA%20with%20SQL.ipynb"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49.xml"/><Relationship Id="rId4" Type="http://schemas.openxmlformats.org/officeDocument/2006/relationships/slide" Target="slide64.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51.xml"/><Relationship Id="rId4" Type="http://schemas.openxmlformats.org/officeDocument/2006/relationships/slide" Target="slide64.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93.xml"/><Relationship Id="rId4" Type="http://schemas.openxmlformats.org/officeDocument/2006/relationships/slide" Target="slide6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slide" Target="slide64.xml"/><Relationship Id="rId2" Type="http://schemas.openxmlformats.org/officeDocument/2006/relationships/slideLayout" Target="../slideLayouts/slideLayout193.xml"/><Relationship Id="rId1" Type="http://schemas.openxmlformats.org/officeDocument/2006/relationships/themeOverride" Target="../theme/themeOverride13.xml"/><Relationship Id="rId6" Type="http://schemas.openxmlformats.org/officeDocument/2006/relationships/hyperlink" Target="https://en.wikipedia.org/wiki/List_of_orbits?utm_medium=Exinfluencer&amp;utm_source=Exinfluencer&amp;utm_content=000026UJ&amp;utm_term=10006555&amp;utm_id=NA-SkillsNetwork-Channel-SkillsNetworkCoursesIBMDS0321ENSkillsNetwork26802033-2021-01-01" TargetMode="External"/><Relationship Id="rId5" Type="http://schemas.openxmlformats.org/officeDocument/2006/relationships/hyperlink" Target="https://en.wikipedia.org/wiki/International_Space_Station?utm_medium=Exinfluencer&amp;utm_source=Exinfluencer&amp;utm_content=000026UJ&amp;utm_term=10006555&amp;utm_id=NA-SkillsNetwork-Channel-SkillsNetworkCoursesIBMDS0321ENSkillsNetwork26802033-2021-01-01" TargetMode="Externa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49.xml"/><Relationship Id="rId4" Type="http://schemas.openxmlformats.org/officeDocument/2006/relationships/slide" Target="slide64.xml"/></Relationships>
</file>

<file path=ppt/slides/_rels/slide8.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5.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4.xml"/><Relationship Id="rId2" Type="http://schemas.openxmlformats.org/officeDocument/2006/relationships/image" Target="../media/image3.png"/><Relationship Id="rId1" Type="http://schemas.openxmlformats.org/officeDocument/2006/relationships/slideLayout" Target="../slideLayouts/slideLayout149.xml"/><Relationship Id="rId6" Type="http://schemas.openxmlformats.org/officeDocument/2006/relationships/slide" Target="slide47.xml"/><Relationship Id="rId11" Type="http://schemas.openxmlformats.org/officeDocument/2006/relationships/slide" Target="slide53.xml"/><Relationship Id="rId5" Type="http://schemas.openxmlformats.org/officeDocument/2006/relationships/slide" Target="slide46.xml"/><Relationship Id="rId10" Type="http://schemas.openxmlformats.org/officeDocument/2006/relationships/slide" Target="slide52.xml"/><Relationship Id="rId4" Type="http://schemas.openxmlformats.org/officeDocument/2006/relationships/slide" Target="slide45.xml"/><Relationship Id="rId9" Type="http://schemas.openxmlformats.org/officeDocument/2006/relationships/slide" Target="slide51.xml"/><Relationship Id="rId14" Type="http://schemas.openxmlformats.org/officeDocument/2006/relationships/slide" Target="slide56.xml"/></Relationships>
</file>

<file path=ppt/slides/_rels/slide80.xml.rels><?xml version="1.0" encoding="UTF-8" standalone="yes"?>
<Relationships xmlns="http://schemas.openxmlformats.org/package/2006/relationships"><Relationship Id="rId8" Type="http://schemas.openxmlformats.org/officeDocument/2006/relationships/hyperlink" Target="https://github.com/EW-10/IBM-Capstone/blob/master/dataset_part_2_ML.csv" TargetMode="External"/><Relationship Id="rId3" Type="http://schemas.openxmlformats.org/officeDocument/2006/relationships/hyperlink" Target="https://github.com/EW-10/IBM-Capstone/blob/master/dataset_part_1_data_wrangling.csv" TargetMode="External"/><Relationship Id="rId7" Type="http://schemas.openxmlformats.org/officeDocument/2006/relationships/hyperlink" Target="https://github.com/EW-10/IBM-Capstone/blob/master/spacex_launch_dash.csv" TargetMode="External"/><Relationship Id="rId2" Type="http://schemas.openxmlformats.org/officeDocument/2006/relationships/image" Target="../media/image3.png"/><Relationship Id="rId1" Type="http://schemas.openxmlformats.org/officeDocument/2006/relationships/slideLayout" Target="../slideLayouts/slideLayout149.xml"/><Relationship Id="rId6" Type="http://schemas.openxmlformats.org/officeDocument/2006/relationships/hyperlink" Target="https://github.com/EW-10/IBM-Capstone/blob/master/spacex_launch_geo_folium.csv" TargetMode="External"/><Relationship Id="rId5" Type="http://schemas.openxmlformats.org/officeDocument/2006/relationships/hyperlink" Target="https://github.com/EW-10/IBM-Capstone/blob/master/dataset_part_2_data_visualization.csv" TargetMode="External"/><Relationship Id="rId4" Type="http://schemas.openxmlformats.org/officeDocument/2006/relationships/hyperlink" Target="https://github.com/EW-10/IBM-Capstone/blob/master/Spacex_dataset_SQL.csv"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61.xml"/><Relationship Id="rId7" Type="http://schemas.openxmlformats.org/officeDocument/2006/relationships/slide" Target="slide68.xml"/><Relationship Id="rId12" Type="http://schemas.openxmlformats.org/officeDocument/2006/relationships/slide" Target="slide73.xml"/><Relationship Id="rId2" Type="http://schemas.openxmlformats.org/officeDocument/2006/relationships/image" Target="../media/image3.png"/><Relationship Id="rId1" Type="http://schemas.openxmlformats.org/officeDocument/2006/relationships/slideLayout" Target="../slideLayouts/slideLayout149.xml"/><Relationship Id="rId6" Type="http://schemas.openxmlformats.org/officeDocument/2006/relationships/slide" Target="slide66.xml"/><Relationship Id="rId11" Type="http://schemas.openxmlformats.org/officeDocument/2006/relationships/slide" Target="slide72.xml"/><Relationship Id="rId5" Type="http://schemas.openxmlformats.org/officeDocument/2006/relationships/slide" Target="slide65.xml"/><Relationship Id="rId10" Type="http://schemas.openxmlformats.org/officeDocument/2006/relationships/slide" Target="slide71.xml"/><Relationship Id="rId4" Type="http://schemas.openxmlformats.org/officeDocument/2006/relationships/slide" Target="slide64.xml"/><Relationship Id="rId9" Type="http://schemas.openxmlformats.org/officeDocument/2006/relationships/slide" Target="slide7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pPr algn="ctr"/>
            <a:r>
              <a:rPr lang="en-US" b="1" dirty="0" smtClean="0">
                <a:solidFill>
                  <a:schemeClr val="bg2"/>
                </a:solidFill>
                <a:latin typeface="Abadi"/>
                <a:ea typeface="SF Pro" pitchFamily="2" charset="0"/>
                <a:cs typeface="SF Pro" pitchFamily="2" charset="0"/>
              </a:rPr>
              <a:t>E. Willmott</a:t>
            </a:r>
            <a:endParaRPr lang="en-US" b="1" dirty="0">
              <a:solidFill>
                <a:schemeClr val="bg2"/>
              </a:solidFill>
              <a:latin typeface="Abadi"/>
              <a:ea typeface="SF Pro" pitchFamily="2" charset="0"/>
              <a:cs typeface="SF Pro" pitchFamily="2" charset="0"/>
            </a:endParaRPr>
          </a:p>
          <a:p>
            <a:pPr algn="ctr"/>
            <a:r>
              <a:rPr lang="en-US" b="1" dirty="0" smtClean="0">
                <a:solidFill>
                  <a:schemeClr val="bg2"/>
                </a:solidFill>
                <a:latin typeface="Abadi" panose="020B0604020104020204" pitchFamily="34" charset="0"/>
                <a:ea typeface="SF Pro" pitchFamily="2" charset="0"/>
                <a:cs typeface="SF Pro" pitchFamily="2" charset="0"/>
              </a:rPr>
              <a:t>24</a:t>
            </a:r>
            <a:r>
              <a:rPr lang="en-US" b="1" dirty="0" smtClean="0">
                <a:solidFill>
                  <a:schemeClr val="bg2"/>
                </a:solidFill>
                <a:latin typeface="Abadi" panose="020B0604020104020204" pitchFamily="34" charset="0"/>
                <a:ea typeface="SF Pro" pitchFamily="2" charset="0"/>
                <a:cs typeface="SF Pro" pitchFamily="2" charset="0"/>
              </a:rPr>
              <a:t> </a:t>
            </a:r>
            <a:r>
              <a:rPr lang="en-US" b="1" dirty="0" smtClean="0">
                <a:solidFill>
                  <a:schemeClr val="bg2"/>
                </a:solidFill>
                <a:latin typeface="Abadi" panose="020B0604020104020204" pitchFamily="34" charset="0"/>
                <a:ea typeface="SF Pro" pitchFamily="2" charset="0"/>
                <a:cs typeface="SF Pro" pitchFamily="2" charset="0"/>
              </a:rPr>
              <a:t>March 2022</a:t>
            </a:r>
            <a:endParaRPr lang="en-US" b="1"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10</a:t>
            </a:fld>
            <a:endParaRPr lang="en-US" dirty="0"/>
          </a:p>
        </p:txBody>
      </p:sp>
      <p:sp>
        <p:nvSpPr>
          <p:cNvPr id="3" name="Content Placeholder 2"/>
          <p:cNvSpPr>
            <a:spLocks noGrp="1"/>
          </p:cNvSpPr>
          <p:nvPr>
            <p:ph sz="quarter" idx="13"/>
          </p:nvPr>
        </p:nvSpPr>
        <p:spPr>
          <a:xfrm>
            <a:off x="838200" y="1391920"/>
            <a:ext cx="10515600" cy="4856163"/>
          </a:xfrm>
        </p:spPr>
        <p:txBody>
          <a:bodyPr>
            <a:normAutofit/>
          </a:bodyPr>
          <a:lstStyle/>
          <a:p>
            <a:r>
              <a:rPr lang="en-NZ" dirty="0" smtClean="0"/>
              <a:t>Appendices continued…</a:t>
            </a:r>
            <a:endParaRPr lang="en-US" dirty="0"/>
          </a:p>
          <a:p>
            <a:pPr lvl="1">
              <a:spcBef>
                <a:spcPts val="1400"/>
              </a:spcBef>
            </a:pPr>
            <a:r>
              <a:rPr lang="en-US" sz="1900" dirty="0" smtClean="0">
                <a:solidFill>
                  <a:schemeClr val="accent3">
                    <a:lumMod val="25000"/>
                  </a:schemeClr>
                </a:solidFill>
                <a:hlinkClick r:id="rId4" action="ppaction://hlinksldjump"/>
              </a:rPr>
              <a:t>Notebooks</a:t>
            </a:r>
            <a:r>
              <a:rPr lang="en-US" sz="1900" dirty="0" smtClean="0">
                <a:solidFill>
                  <a:schemeClr val="accent3">
                    <a:lumMod val="25000"/>
                  </a:schemeClr>
                </a:solidFill>
              </a:rPr>
              <a:t>  p.74</a:t>
            </a:r>
            <a:endParaRPr lang="en-US" sz="1900" dirty="0">
              <a:solidFill>
                <a:schemeClr val="accent3">
                  <a:lumMod val="25000"/>
                </a:schemeClr>
              </a:solidFill>
            </a:endParaRPr>
          </a:p>
          <a:p>
            <a:pPr lvl="1">
              <a:spcBef>
                <a:spcPts val="1400"/>
              </a:spcBef>
            </a:pPr>
            <a:r>
              <a:rPr lang="en-US" sz="1900" dirty="0">
                <a:solidFill>
                  <a:schemeClr val="accent3">
                    <a:lumMod val="25000"/>
                  </a:schemeClr>
                </a:solidFill>
                <a:hlinkClick r:id="rId5" action="ppaction://hlinksldjump"/>
              </a:rPr>
              <a:t>Helper </a:t>
            </a:r>
            <a:r>
              <a:rPr lang="en-US" sz="1900" dirty="0" smtClean="0">
                <a:solidFill>
                  <a:schemeClr val="accent3">
                    <a:lumMod val="25000"/>
                  </a:schemeClr>
                </a:solidFill>
                <a:hlinkClick r:id="rId5" action="ppaction://hlinksldjump"/>
              </a:rPr>
              <a:t>Functions </a:t>
            </a:r>
            <a:r>
              <a:rPr lang="en-US" sz="1900" dirty="0">
                <a:solidFill>
                  <a:schemeClr val="accent3">
                    <a:lumMod val="25000"/>
                  </a:schemeClr>
                </a:solidFill>
                <a:hlinkClick r:id="rId5" action="ppaction://hlinksldjump"/>
              </a:rPr>
              <a:t>to G</a:t>
            </a:r>
            <a:r>
              <a:rPr lang="en-US" sz="1900" dirty="0" smtClean="0">
                <a:solidFill>
                  <a:schemeClr val="accent3">
                    <a:lumMod val="25000"/>
                  </a:schemeClr>
                </a:solidFill>
                <a:hlinkClick r:id="rId5" action="ppaction://hlinksldjump"/>
              </a:rPr>
              <a:t>et Data </a:t>
            </a:r>
            <a:r>
              <a:rPr lang="en-US" sz="1900" dirty="0">
                <a:solidFill>
                  <a:schemeClr val="accent3">
                    <a:lumMod val="25000"/>
                  </a:schemeClr>
                </a:solidFill>
                <a:hlinkClick r:id="rId5" action="ppaction://hlinksldjump"/>
              </a:rPr>
              <a:t>from SpaceX </a:t>
            </a:r>
            <a:r>
              <a:rPr lang="en-US" sz="1900" dirty="0" smtClean="0">
                <a:solidFill>
                  <a:schemeClr val="accent3">
                    <a:lumMod val="25000"/>
                  </a:schemeClr>
                </a:solidFill>
                <a:hlinkClick r:id="rId5" action="ppaction://hlinksldjump"/>
              </a:rPr>
              <a:t>API</a:t>
            </a:r>
            <a:r>
              <a:rPr lang="en-US" sz="1900" dirty="0" smtClean="0">
                <a:solidFill>
                  <a:schemeClr val="accent3">
                    <a:lumMod val="25000"/>
                  </a:schemeClr>
                </a:solidFill>
              </a:rPr>
              <a:t>  p.75</a:t>
            </a:r>
            <a:endParaRPr lang="en-US" sz="1900" dirty="0">
              <a:solidFill>
                <a:schemeClr val="accent3">
                  <a:lumMod val="25000"/>
                </a:schemeClr>
              </a:solidFill>
            </a:endParaRPr>
          </a:p>
          <a:p>
            <a:pPr lvl="1">
              <a:spcBef>
                <a:spcPts val="1400"/>
              </a:spcBef>
            </a:pPr>
            <a:r>
              <a:rPr lang="en-US" sz="1900" dirty="0">
                <a:solidFill>
                  <a:schemeClr val="accent3">
                    <a:lumMod val="25000"/>
                  </a:schemeClr>
                </a:solidFill>
                <a:hlinkClick r:id="rId6" action="ppaction://hlinksldjump"/>
              </a:rPr>
              <a:t>Falcon </a:t>
            </a:r>
            <a:r>
              <a:rPr lang="en-US" sz="1900" dirty="0" smtClean="0">
                <a:solidFill>
                  <a:schemeClr val="accent3">
                    <a:lumMod val="25000"/>
                  </a:schemeClr>
                </a:solidFill>
                <a:hlinkClick r:id="rId6" action="ppaction://hlinksldjump"/>
              </a:rPr>
              <a:t>9: Stage 1</a:t>
            </a:r>
            <a:r>
              <a:rPr lang="en-US" sz="1900" dirty="0" smtClean="0">
                <a:solidFill>
                  <a:schemeClr val="accent3">
                    <a:lumMod val="25000"/>
                  </a:schemeClr>
                </a:solidFill>
              </a:rPr>
              <a:t>  p.76</a:t>
            </a:r>
            <a:endParaRPr lang="en-US" sz="1900" dirty="0">
              <a:solidFill>
                <a:schemeClr val="accent3">
                  <a:lumMod val="25000"/>
                </a:schemeClr>
              </a:solidFill>
            </a:endParaRPr>
          </a:p>
          <a:p>
            <a:pPr lvl="1">
              <a:spcBef>
                <a:spcPts val="1400"/>
              </a:spcBef>
            </a:pPr>
            <a:r>
              <a:rPr lang="en-US" sz="1900" dirty="0" smtClean="0">
                <a:solidFill>
                  <a:schemeClr val="accent3">
                    <a:lumMod val="25000"/>
                  </a:schemeClr>
                </a:solidFill>
                <a:hlinkClick r:id="rId7" action="ppaction://hlinksldjump"/>
              </a:rPr>
              <a:t>Orbits</a:t>
            </a:r>
            <a:r>
              <a:rPr lang="en-US" sz="1900" dirty="0" smtClean="0">
                <a:solidFill>
                  <a:schemeClr val="accent3">
                    <a:lumMod val="25000"/>
                  </a:schemeClr>
                </a:solidFill>
              </a:rPr>
              <a:t>  p.77</a:t>
            </a:r>
            <a:endParaRPr lang="en-US" sz="1900" dirty="0">
              <a:solidFill>
                <a:schemeClr val="accent3">
                  <a:lumMod val="25000"/>
                </a:schemeClr>
              </a:solidFill>
            </a:endParaRPr>
          </a:p>
          <a:p>
            <a:pPr lvl="1">
              <a:spcBef>
                <a:spcPts val="1400"/>
              </a:spcBef>
            </a:pPr>
            <a:r>
              <a:rPr lang="en-US" sz="1900" dirty="0">
                <a:solidFill>
                  <a:schemeClr val="accent3">
                    <a:lumMod val="25000"/>
                  </a:schemeClr>
                </a:solidFill>
                <a:hlinkClick r:id="rId8" action="ppaction://hlinksldjump"/>
              </a:rPr>
              <a:t>Orbits </a:t>
            </a:r>
            <a:r>
              <a:rPr lang="en-US" sz="1900" dirty="0" smtClean="0">
                <a:solidFill>
                  <a:schemeClr val="accent3">
                    <a:lumMod val="25000"/>
                  </a:schemeClr>
                </a:solidFill>
                <a:hlinkClick r:id="rId8" action="ppaction://hlinksldjump"/>
              </a:rPr>
              <a:t>Plot</a:t>
            </a:r>
            <a:r>
              <a:rPr lang="en-US" sz="1900" dirty="0" smtClean="0">
                <a:solidFill>
                  <a:schemeClr val="accent3">
                    <a:lumMod val="25000"/>
                  </a:schemeClr>
                </a:solidFill>
              </a:rPr>
              <a:t>  p.79</a:t>
            </a:r>
            <a:endParaRPr lang="en-US" sz="1900" dirty="0">
              <a:solidFill>
                <a:schemeClr val="accent3">
                  <a:lumMod val="25000"/>
                </a:schemeClr>
              </a:solidFill>
            </a:endParaRPr>
          </a:p>
          <a:p>
            <a:pPr lvl="1">
              <a:spcBef>
                <a:spcPts val="1400"/>
              </a:spcBef>
            </a:pPr>
            <a:r>
              <a:rPr lang="en-US" sz="1900" dirty="0" smtClean="0">
                <a:solidFill>
                  <a:schemeClr val="accent3">
                    <a:lumMod val="25000"/>
                  </a:schemeClr>
                </a:solidFill>
                <a:hlinkClick r:id="rId9" action="ppaction://hlinksldjump"/>
              </a:rPr>
              <a:t>Links </a:t>
            </a:r>
            <a:r>
              <a:rPr lang="en-US" sz="1900" dirty="0">
                <a:solidFill>
                  <a:schemeClr val="accent3">
                    <a:lumMod val="25000"/>
                  </a:schemeClr>
                </a:solidFill>
                <a:hlinkClick r:id="rId9" action="ppaction://hlinksldjump"/>
              </a:rPr>
              <a:t>to </a:t>
            </a:r>
            <a:r>
              <a:rPr lang="en-US" sz="1900" dirty="0" smtClean="0">
                <a:solidFill>
                  <a:schemeClr val="accent3">
                    <a:lumMod val="25000"/>
                  </a:schemeClr>
                </a:solidFill>
                <a:hlinkClick r:id="rId9" action="ppaction://hlinksldjump"/>
              </a:rPr>
              <a:t>Datasets</a:t>
            </a:r>
            <a:r>
              <a:rPr lang="en-US" sz="1900" dirty="0" smtClean="0">
                <a:solidFill>
                  <a:schemeClr val="accent3">
                    <a:lumMod val="25000"/>
                  </a:schemeClr>
                </a:solidFill>
              </a:rPr>
              <a:t>  p.80</a:t>
            </a:r>
            <a:endParaRPr lang="en-NZ" sz="1900" dirty="0" smtClean="0"/>
          </a:p>
          <a:p>
            <a:endParaRPr lang="en-NZ" dirty="0"/>
          </a:p>
        </p:txBody>
      </p:sp>
      <p:sp>
        <p:nvSpPr>
          <p:cNvPr id="4"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Table of Contents (5/5)</a:t>
            </a:r>
            <a:endParaRPr lang="en-US" dirty="0">
              <a:solidFill>
                <a:srgbClr val="0B49CB"/>
              </a:solidFill>
            </a:endParaRPr>
          </a:p>
        </p:txBody>
      </p:sp>
    </p:spTree>
    <p:extLst>
      <p:ext uri="{BB962C8B-B14F-4D97-AF65-F5344CB8AC3E}">
        <p14:creationId xmlns:p14="http://schemas.microsoft.com/office/powerpoint/2010/main" val="13343568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11</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Introduction (1/2): </a:t>
            </a:r>
            <a:r>
              <a:rPr lang="en-US" dirty="0">
                <a:solidFill>
                  <a:srgbClr val="0B49CB"/>
                </a:solidFill>
                <a:latin typeface="Abadi"/>
              </a:rPr>
              <a:t>B</a:t>
            </a:r>
            <a:r>
              <a:rPr lang="en-US" dirty="0" smtClean="0">
                <a:solidFill>
                  <a:srgbClr val="0B49CB"/>
                </a:solidFill>
                <a:latin typeface="Abadi"/>
              </a:rPr>
              <a:t>ackground</a:t>
            </a:r>
            <a:endParaRPr lang="en-US" dirty="0">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46936" y="1423447"/>
            <a:ext cx="10003944" cy="5003763"/>
          </a:xfrm>
          <a:prstGeom prst="rect">
            <a:avLst/>
          </a:prstGeom>
        </p:spPr>
        <p:txBody>
          <a:bodyPr vert="horz" lIns="91440" tIns="45720" rIns="91440" bIns="45720" rtlCol="0">
            <a:norm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NZ" dirty="0"/>
              <a:t>I assume the role of a Data Scientist who works for </a:t>
            </a:r>
            <a:r>
              <a:rPr lang="en-NZ" dirty="0" err="1"/>
              <a:t>SpaceY</a:t>
            </a:r>
            <a:r>
              <a:rPr lang="en-NZ" dirty="0"/>
              <a:t>, a </a:t>
            </a:r>
            <a:r>
              <a:rPr lang="en-NZ" dirty="0" smtClean="0"/>
              <a:t>start-up </a:t>
            </a:r>
            <a:r>
              <a:rPr lang="en-NZ" dirty="0"/>
              <a:t>intending to compete with SpaceX.</a:t>
            </a:r>
          </a:p>
          <a:p>
            <a:r>
              <a:rPr lang="en-NZ" dirty="0"/>
              <a:t>“SpaceX designs, manufactures and launches advanced rockets and spacecraft.”</a:t>
            </a:r>
            <a:r>
              <a:rPr lang="en-NZ" baseline="30000" dirty="0">
                <a:hlinkClick r:id="rId3" action="ppaction://hlinksldjump"/>
              </a:rPr>
              <a:t>3</a:t>
            </a:r>
            <a:endParaRPr lang="en-NZ" baseline="30000" dirty="0"/>
          </a:p>
          <a:p>
            <a:r>
              <a:rPr lang="en-NZ" dirty="0"/>
              <a:t>SpaceX Falcon 9 rocket launches cost </a:t>
            </a:r>
            <a:r>
              <a:rPr lang="en-NZ" dirty="0" smtClean="0"/>
              <a:t>$62M </a:t>
            </a:r>
            <a:r>
              <a:rPr lang="en-NZ" dirty="0"/>
              <a:t>each, while launches by other providers cost </a:t>
            </a:r>
            <a:r>
              <a:rPr lang="en-NZ" dirty="0" smtClean="0"/>
              <a:t>&gt;$165M </a:t>
            </a:r>
            <a:r>
              <a:rPr lang="en-NZ" dirty="0"/>
              <a:t>each.</a:t>
            </a:r>
            <a:r>
              <a:rPr lang="en-NZ" baseline="30000" dirty="0">
                <a:hlinkClick r:id="rId3" action="ppaction://hlinksldjump"/>
              </a:rPr>
              <a:t>4</a:t>
            </a:r>
            <a:endParaRPr lang="en-NZ" baseline="30000" dirty="0"/>
          </a:p>
          <a:p>
            <a:r>
              <a:rPr lang="en-NZ" dirty="0"/>
              <a:t>Much of the savings are because SpaceX can reuse </a:t>
            </a:r>
            <a:r>
              <a:rPr lang="en-NZ" dirty="0" smtClean="0"/>
              <a:t>its first </a:t>
            </a:r>
            <a:r>
              <a:rPr lang="en-NZ" dirty="0"/>
              <a:t>stage.</a:t>
            </a:r>
            <a:r>
              <a:rPr lang="en-NZ" baseline="30000" dirty="0">
                <a:hlinkClick r:id="rId3" action="ppaction://hlinksldjump"/>
              </a:rPr>
              <a:t>4</a:t>
            </a:r>
            <a:endParaRPr lang="en-NZ" baseline="30000" dirty="0"/>
          </a:p>
          <a:p>
            <a:r>
              <a:rPr lang="en-NZ" dirty="0"/>
              <a:t>If we predict whether the first stage will land successfully, we could determine launch cost.</a:t>
            </a:r>
          </a:p>
          <a:p>
            <a:r>
              <a:rPr lang="en-NZ" dirty="0"/>
              <a:t>This will help </a:t>
            </a:r>
            <a:r>
              <a:rPr lang="en-NZ" dirty="0" err="1"/>
              <a:t>SpaceY</a:t>
            </a:r>
            <a:r>
              <a:rPr lang="en-NZ" dirty="0"/>
              <a:t> make more informed bids against SpaceX for rocket launches.</a:t>
            </a:r>
            <a:endParaRPr lang="en-US" dirty="0"/>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12</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Introduction (2/2): Questions</a:t>
            </a:r>
            <a:endParaRPr lang="en-US" dirty="0">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46936" y="1423447"/>
            <a:ext cx="10003944" cy="4380793"/>
          </a:xfrm>
          <a:prstGeom prst="rect">
            <a:avLst/>
          </a:prstGeom>
        </p:spPr>
        <p:txBody>
          <a:bodyPr vert="horz" lIns="91440" tIns="45720" rIns="91440" bIns="45720" rtlCol="0">
            <a:norm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pPr marL="502920" indent="-457200">
              <a:buFont typeface="+mj-lt"/>
              <a:buAutoNum type="arabicPeriod"/>
            </a:pPr>
            <a:endParaRPr lang="en-US" dirty="0" smtClean="0"/>
          </a:p>
          <a:p>
            <a:pPr marL="502920" indent="-457200">
              <a:buFont typeface="+mj-lt"/>
              <a:buAutoNum type="arabicPeriod"/>
            </a:pPr>
            <a:r>
              <a:rPr lang="en-US" dirty="0" smtClean="0"/>
              <a:t>Which </a:t>
            </a:r>
            <a:r>
              <a:rPr lang="en-US" dirty="0"/>
              <a:t>features affect a successful landing and how</a:t>
            </a:r>
            <a:r>
              <a:rPr lang="en-US" dirty="0" smtClean="0"/>
              <a:t>?</a:t>
            </a:r>
          </a:p>
          <a:p>
            <a:pPr marL="502920" indent="-457200">
              <a:buFont typeface="+mj-lt"/>
              <a:buAutoNum type="arabicPeriod"/>
            </a:pPr>
            <a:endParaRPr lang="en-US" dirty="0"/>
          </a:p>
          <a:p>
            <a:pPr marL="502920" indent="-457200">
              <a:buFont typeface="+mj-lt"/>
              <a:buAutoNum type="arabicPeriod"/>
            </a:pPr>
            <a:r>
              <a:rPr lang="en-US" dirty="0" smtClean="0"/>
              <a:t>Can </a:t>
            </a:r>
            <a:r>
              <a:rPr lang="en-US" dirty="0"/>
              <a:t>we predict if the first stage of Falcon 9 will land successfully?</a:t>
            </a:r>
          </a:p>
        </p:txBody>
      </p:sp>
    </p:spTree>
    <p:extLst>
      <p:ext uri="{BB962C8B-B14F-4D97-AF65-F5344CB8AC3E}">
        <p14:creationId xmlns:p14="http://schemas.microsoft.com/office/powerpoint/2010/main" val="3993724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13</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925253" cy="369332"/>
          </a:xfrm>
          <a:prstGeom prst="rect">
            <a:avLst/>
          </a:prstGeom>
          <a:solidFill>
            <a:srgbClr val="0948CB"/>
          </a:solidFill>
        </p:spPr>
        <p:txBody>
          <a:bodyPr wrap="none" rtlCol="0">
            <a:spAutoFit/>
          </a:bodyPr>
          <a:lstStyle/>
          <a:p>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0" y="1288578"/>
            <a:ext cx="10515601" cy="4750374"/>
          </a:xfrm>
          <a:prstGeom prst="rect">
            <a:avLst/>
          </a:prstGeom>
        </p:spPr>
        <p:txBody>
          <a:bodyPr vert="horz" lIns="91440" tIns="45720" rIns="91440" bIns="45720" rtlCol="0">
            <a:normAutofit/>
          </a:bodyPr>
          <a:lstStyle>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tx1">
                    <a:lumMod val="75000"/>
                    <a:lumOff val="25000"/>
                  </a:schemeClr>
                </a:solidFill>
              </a:defRPr>
            </a:lvl1pPr>
            <a:lvl2pPr marL="548640" lvl="1" indent="-182880">
              <a:spcBef>
                <a:spcPts val="1400"/>
              </a:spcBef>
              <a:spcAft>
                <a:spcPts val="300"/>
              </a:spcAft>
              <a:buClr>
                <a:schemeClr val="accent6">
                  <a:lumMod val="75000"/>
                </a:schemeClr>
              </a:buClr>
              <a:buSzPct val="130000"/>
              <a:buFont typeface="Georgia" pitchFamily="18" charset="0"/>
              <a:buChar char="*"/>
              <a:defRPr sz="2000">
                <a:solidFill>
                  <a:schemeClr val="accent3">
                    <a:lumMod val="25000"/>
                  </a:schemeClr>
                </a:solidFill>
              </a:defRPr>
            </a:lvl2pPr>
            <a:lvl3pPr marL="822960"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pPr marL="45720" indent="0">
              <a:buNone/>
            </a:pPr>
            <a:r>
              <a:rPr lang="en-US" sz="2800" dirty="0">
                <a:solidFill>
                  <a:srgbClr val="0B49CB"/>
                </a:solidFill>
              </a:rPr>
              <a:t>Executive </a:t>
            </a:r>
            <a:r>
              <a:rPr lang="en-US" sz="2800" dirty="0" smtClean="0">
                <a:solidFill>
                  <a:srgbClr val="0B49CB"/>
                </a:solidFill>
              </a:rPr>
              <a:t>Summary</a:t>
            </a:r>
          </a:p>
          <a:p>
            <a:pPr marL="45720" indent="0">
              <a:buNone/>
            </a:pPr>
            <a:endParaRPr lang="en-US" sz="1200" dirty="0">
              <a:solidFill>
                <a:srgbClr val="0B49CB"/>
              </a:solidFill>
            </a:endParaRPr>
          </a:p>
          <a:p>
            <a:r>
              <a:rPr lang="en-US" dirty="0" smtClean="0">
                <a:solidFill>
                  <a:schemeClr val="accent1">
                    <a:lumMod val="50000"/>
                  </a:schemeClr>
                </a:solidFill>
              </a:rPr>
              <a:t>Data </a:t>
            </a:r>
            <a:r>
              <a:rPr lang="en-US" dirty="0">
                <a:solidFill>
                  <a:schemeClr val="accent1">
                    <a:lumMod val="50000"/>
                  </a:schemeClr>
                </a:solidFill>
              </a:rPr>
              <a:t>collection methodology:</a:t>
            </a:r>
          </a:p>
          <a:p>
            <a:pPr lvl="1"/>
            <a:r>
              <a:rPr lang="en-US" sz="2200" dirty="0">
                <a:solidFill>
                  <a:schemeClr val="bg2">
                    <a:lumMod val="50000"/>
                  </a:schemeClr>
                </a:solidFill>
              </a:rPr>
              <a:t>SpaceX API</a:t>
            </a:r>
            <a:r>
              <a:rPr lang="en-US" sz="2200" baseline="30000" dirty="0">
                <a:solidFill>
                  <a:schemeClr val="bg2">
                    <a:lumMod val="50000"/>
                  </a:schemeClr>
                </a:solidFill>
                <a:hlinkClick r:id="rId4" action="ppaction://hlinksldjump"/>
              </a:rPr>
              <a:t>1</a:t>
            </a:r>
            <a:endParaRPr lang="en-US" sz="2200" baseline="30000" dirty="0">
              <a:solidFill>
                <a:schemeClr val="bg2">
                  <a:lumMod val="50000"/>
                </a:schemeClr>
              </a:solidFill>
            </a:endParaRPr>
          </a:p>
          <a:p>
            <a:pPr lvl="1"/>
            <a:r>
              <a:rPr lang="en-US" sz="2200" dirty="0" smtClean="0">
                <a:solidFill>
                  <a:schemeClr val="bg2">
                    <a:lumMod val="50000"/>
                  </a:schemeClr>
                </a:solidFill>
              </a:rPr>
              <a:t>Web scraping </a:t>
            </a:r>
            <a:r>
              <a:rPr lang="en-US" sz="2200" dirty="0">
                <a:solidFill>
                  <a:schemeClr val="bg2">
                    <a:lumMod val="50000"/>
                  </a:schemeClr>
                </a:solidFill>
              </a:rPr>
              <a:t>from Wikipedia </a:t>
            </a:r>
            <a:r>
              <a:rPr lang="en-NZ" sz="2200" dirty="0">
                <a:hlinkClick r:id="rId5"/>
              </a:rPr>
              <a:t>List of Falcon 9 and Falcon Heavy launches</a:t>
            </a:r>
            <a:r>
              <a:rPr lang="en-US" sz="2200" baseline="30000" dirty="0">
                <a:hlinkClick r:id="rId4" action="ppaction://hlinksldjump"/>
              </a:rPr>
              <a:t>2</a:t>
            </a:r>
            <a:r>
              <a:rPr lang="en-US" sz="2200" dirty="0"/>
              <a:t> </a:t>
            </a:r>
            <a:endParaRPr lang="en-US" sz="2200" dirty="0" smtClean="0"/>
          </a:p>
          <a:p>
            <a:pPr marL="365760" lvl="1" indent="0">
              <a:buNone/>
            </a:pPr>
            <a:endParaRPr lang="en-US" sz="1200" dirty="0"/>
          </a:p>
          <a:p>
            <a:r>
              <a:rPr lang="en-US" dirty="0">
                <a:solidFill>
                  <a:schemeClr val="accent1">
                    <a:lumMod val="50000"/>
                  </a:schemeClr>
                </a:solidFill>
              </a:rPr>
              <a:t>Perform data </a:t>
            </a:r>
            <a:r>
              <a:rPr lang="en-US" dirty="0" smtClean="0">
                <a:solidFill>
                  <a:schemeClr val="accent1">
                    <a:lumMod val="50000"/>
                  </a:schemeClr>
                </a:solidFill>
              </a:rPr>
              <a:t>wrangling:</a:t>
            </a:r>
            <a:endParaRPr lang="en-US" dirty="0">
              <a:solidFill>
                <a:schemeClr val="accent1">
                  <a:lumMod val="50000"/>
                </a:schemeClr>
              </a:solidFill>
            </a:endParaRPr>
          </a:p>
          <a:p>
            <a:pPr lvl="1"/>
            <a:r>
              <a:rPr lang="en-US" sz="2200" dirty="0">
                <a:solidFill>
                  <a:schemeClr val="bg2">
                    <a:lumMod val="50000"/>
                  </a:schemeClr>
                </a:solidFill>
              </a:rPr>
              <a:t>Replace missing values, create training labels to represent launch outcome</a:t>
            </a:r>
            <a:r>
              <a:rPr lang="en-US" sz="2200" dirty="0" smtClean="0">
                <a:solidFill>
                  <a:schemeClr val="bg2">
                    <a:lumMod val="50000"/>
                  </a:schemeClr>
                </a:solidFill>
              </a:rPr>
              <a:t>.</a:t>
            </a:r>
            <a:endParaRPr lang="en-US" sz="2200" dirty="0"/>
          </a:p>
          <a:p>
            <a:endParaRPr lang="en-US" dirty="0"/>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Methodology (1/2)</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0" y="1288577"/>
            <a:ext cx="10687962" cy="4883624"/>
          </a:xfrm>
          <a:prstGeom prst="rect">
            <a:avLst/>
          </a:prstGeom>
        </p:spPr>
        <p:txBody>
          <a:bodyPr vert="horz" lIns="91440" tIns="45720" rIns="91440" bIns="45720" rtlCol="0">
            <a:normAutofit/>
          </a:bodyPr>
          <a:lstStyle>
            <a:defPPr>
              <a:defRPr lang="en-US"/>
            </a:defPPr>
            <a:lvl1pPr marL="45720" indent="0">
              <a:spcBef>
                <a:spcPct val="20000"/>
              </a:spcBef>
              <a:spcAft>
                <a:spcPts val="300"/>
              </a:spcAft>
              <a:buClr>
                <a:schemeClr val="accent6">
                  <a:lumMod val="75000"/>
                </a:schemeClr>
              </a:buClr>
              <a:buSzPct val="130000"/>
              <a:buFont typeface="Georgia" pitchFamily="18" charset="0"/>
              <a:buNone/>
              <a:defRPr sz="2600">
                <a:solidFill>
                  <a:srgbClr val="0B49CB"/>
                </a:solidFill>
              </a:defRPr>
            </a:lvl1pPr>
            <a:lvl2pPr marL="548640" lvl="1" indent="-182880">
              <a:spcBef>
                <a:spcPts val="1400"/>
              </a:spcBef>
              <a:spcAft>
                <a:spcPts val="300"/>
              </a:spcAft>
              <a:buClr>
                <a:schemeClr val="accent6">
                  <a:lumMod val="75000"/>
                </a:schemeClr>
              </a:buClr>
              <a:buSzPct val="130000"/>
              <a:buFont typeface="Georgia" pitchFamily="18" charset="0"/>
              <a:buChar char="*"/>
              <a:defRPr sz="2000">
                <a:solidFill>
                  <a:schemeClr val="bg2">
                    <a:lumMod val="50000"/>
                  </a:schemeClr>
                </a:solidFill>
              </a:defRPr>
            </a:lvl2pPr>
            <a:lvl3pPr marL="822960"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sz="2800" dirty="0"/>
              <a:t>Executive </a:t>
            </a:r>
            <a:r>
              <a:rPr lang="en-US" sz="2800" dirty="0" smtClean="0"/>
              <a:t>Summary continued…</a:t>
            </a:r>
          </a:p>
          <a:p>
            <a:endParaRPr lang="en-US" sz="1200" dirty="0" smtClean="0"/>
          </a:p>
          <a:p>
            <a:pPr marL="230400" indent="-183600">
              <a:lnSpc>
                <a:spcPct val="110000"/>
              </a:lnSpc>
              <a:spcBef>
                <a:spcPts val="24"/>
              </a:spcBef>
              <a:buFont typeface="Georgia" panose="02040502050405020303" pitchFamily="18" charset="0"/>
              <a:buChar char="*"/>
            </a:pPr>
            <a:r>
              <a:rPr lang="en-US" sz="2400" dirty="0" smtClean="0">
                <a:solidFill>
                  <a:schemeClr val="accent1">
                    <a:lumMod val="50000"/>
                  </a:schemeClr>
                </a:solidFill>
              </a:rPr>
              <a:t>Perform </a:t>
            </a:r>
            <a:r>
              <a:rPr lang="en-US" sz="2400" dirty="0">
                <a:solidFill>
                  <a:schemeClr val="accent1">
                    <a:lumMod val="50000"/>
                  </a:schemeClr>
                </a:solidFill>
              </a:rPr>
              <a:t>exploratory data analysis (EDA) with visualization and </a:t>
            </a:r>
            <a:r>
              <a:rPr lang="en-US" sz="2400" dirty="0" smtClean="0">
                <a:solidFill>
                  <a:schemeClr val="accent1">
                    <a:lumMod val="50000"/>
                  </a:schemeClr>
                </a:solidFill>
              </a:rPr>
              <a:t>SQL</a:t>
            </a:r>
          </a:p>
          <a:p>
            <a:endParaRPr lang="en-US" sz="1300" dirty="0">
              <a:solidFill>
                <a:schemeClr val="accent1">
                  <a:lumMod val="50000"/>
                </a:schemeClr>
              </a:solidFill>
            </a:endParaRPr>
          </a:p>
          <a:p>
            <a:pPr marL="230400" indent="-183600">
              <a:lnSpc>
                <a:spcPct val="110000"/>
              </a:lnSpc>
              <a:spcBef>
                <a:spcPts val="24"/>
              </a:spcBef>
              <a:buFont typeface="Georgia" panose="02040502050405020303" pitchFamily="18" charset="0"/>
              <a:buChar char="*"/>
            </a:pPr>
            <a:r>
              <a:rPr lang="en-US" sz="2400" dirty="0">
                <a:solidFill>
                  <a:schemeClr val="accent1">
                    <a:lumMod val="50000"/>
                  </a:schemeClr>
                </a:solidFill>
              </a:rPr>
              <a:t>Perform interactive visual analytics with Folium and </a:t>
            </a:r>
            <a:r>
              <a:rPr lang="en-US" sz="2400" dirty="0" err="1">
                <a:solidFill>
                  <a:schemeClr val="accent1">
                    <a:lumMod val="50000"/>
                  </a:schemeClr>
                </a:solidFill>
              </a:rPr>
              <a:t>Plotly</a:t>
            </a:r>
            <a:r>
              <a:rPr lang="en-US" sz="2400" dirty="0">
                <a:solidFill>
                  <a:schemeClr val="accent1">
                    <a:lumMod val="50000"/>
                  </a:schemeClr>
                </a:solidFill>
              </a:rPr>
              <a:t> </a:t>
            </a:r>
            <a:r>
              <a:rPr lang="en-US" sz="2400" dirty="0" smtClean="0">
                <a:solidFill>
                  <a:schemeClr val="accent1">
                    <a:lumMod val="50000"/>
                  </a:schemeClr>
                </a:solidFill>
              </a:rPr>
              <a:t>Dash</a:t>
            </a:r>
          </a:p>
          <a:p>
            <a:endParaRPr lang="en-US" sz="1200" dirty="0">
              <a:solidFill>
                <a:schemeClr val="accent1">
                  <a:lumMod val="50000"/>
                </a:schemeClr>
              </a:solidFill>
            </a:endParaRPr>
          </a:p>
          <a:p>
            <a:pPr marL="230400" indent="-183600">
              <a:spcBef>
                <a:spcPts val="24"/>
              </a:spcBef>
              <a:buFont typeface="Georgia" panose="02040502050405020303" pitchFamily="18" charset="0"/>
              <a:buChar char="*"/>
            </a:pPr>
            <a:r>
              <a:rPr lang="en-US" sz="2400" dirty="0">
                <a:solidFill>
                  <a:schemeClr val="accent1">
                    <a:lumMod val="50000"/>
                  </a:schemeClr>
                </a:solidFill>
              </a:rPr>
              <a:t>Perform predictive analysis with classification </a:t>
            </a:r>
            <a:r>
              <a:rPr lang="en-US" sz="2400" dirty="0" smtClean="0">
                <a:solidFill>
                  <a:schemeClr val="accent1">
                    <a:lumMod val="50000"/>
                  </a:schemeClr>
                </a:solidFill>
              </a:rPr>
              <a:t>models:</a:t>
            </a:r>
            <a:endParaRPr lang="en-US" sz="2400" dirty="0">
              <a:solidFill>
                <a:schemeClr val="accent1">
                  <a:lumMod val="50000"/>
                </a:schemeClr>
              </a:solidFill>
            </a:endParaRPr>
          </a:p>
          <a:p>
            <a:pPr lvl="1"/>
            <a:r>
              <a:rPr lang="en-US" sz="2200" dirty="0" smtClean="0"/>
              <a:t>Data </a:t>
            </a:r>
            <a:r>
              <a:rPr lang="en-US" sz="2200" dirty="0"/>
              <a:t>split to training and test data.</a:t>
            </a:r>
          </a:p>
          <a:p>
            <a:pPr lvl="1"/>
            <a:r>
              <a:rPr lang="en-US" sz="2200" dirty="0"/>
              <a:t>Logistic Regression, SVM, Decision Tree and KNN models built and tuned with </a:t>
            </a:r>
            <a:r>
              <a:rPr lang="en-US" sz="2200" dirty="0" err="1"/>
              <a:t>GridSearchCV</a:t>
            </a:r>
            <a:r>
              <a:rPr lang="en-US" sz="2200" dirty="0"/>
              <a:t>().</a:t>
            </a:r>
          </a:p>
          <a:p>
            <a:pPr lvl="1"/>
            <a:r>
              <a:rPr lang="en-US" sz="2200" dirty="0"/>
              <a:t>Evaluated model accuracy on the test data using .score</a:t>
            </a:r>
            <a:r>
              <a:rPr lang="en-US" sz="2200" dirty="0" smtClean="0"/>
              <a:t>().</a:t>
            </a:r>
            <a:endParaRPr lang="en-US" dirty="0"/>
          </a:p>
          <a:p>
            <a:endParaRPr lang="en-US" dirty="0"/>
          </a:p>
          <a:p>
            <a:endParaRPr lang="en-US" dirty="0"/>
          </a:p>
          <a:p>
            <a:endParaRPr lang="en-US" dirty="0"/>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Methodology (2/2)</a:t>
            </a:r>
            <a:endParaRPr lang="en-US" dirty="0">
              <a:solidFill>
                <a:srgbClr val="0B49CB"/>
              </a:solidFill>
            </a:endParaRPr>
          </a:p>
        </p:txBody>
      </p:sp>
    </p:spTree>
    <p:extLst>
      <p:ext uri="{BB962C8B-B14F-4D97-AF65-F5344CB8AC3E}">
        <p14:creationId xmlns:p14="http://schemas.microsoft.com/office/powerpoint/2010/main" val="28981618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12800" y="1295718"/>
            <a:ext cx="11285538" cy="4810125"/>
          </a:xfrm>
          <a:prstGeom prst="rect">
            <a:avLst/>
          </a:prstGeom>
        </p:spPr>
        <p:txBody>
          <a:bodyPr>
            <a:normAutofit/>
          </a:bodyPr>
          <a:lstStyle/>
          <a:p>
            <a:pPr marL="45720" indent="0">
              <a:lnSpc>
                <a:spcPct val="100000"/>
              </a:lnSpc>
              <a:spcBef>
                <a:spcPts val="1400"/>
              </a:spcBef>
              <a:buNone/>
            </a:pPr>
            <a:r>
              <a:rPr lang="en-US" dirty="0" smtClean="0">
                <a:solidFill>
                  <a:schemeClr val="accent1">
                    <a:lumMod val="50000"/>
                  </a:schemeClr>
                </a:solidFill>
              </a:rPr>
              <a:t>Data sets were collected with SpaceX API</a:t>
            </a:r>
            <a:r>
              <a:rPr lang="en-US" baseline="30000" dirty="0" smtClean="0">
                <a:solidFill>
                  <a:schemeClr val="accent1">
                    <a:lumMod val="50000"/>
                  </a:schemeClr>
                </a:solidFill>
                <a:hlinkClick r:id="rId3" action="ppaction://hlinksldjump"/>
              </a:rPr>
              <a:t>1</a:t>
            </a:r>
            <a:r>
              <a:rPr lang="en-US" dirty="0" smtClean="0">
                <a:solidFill>
                  <a:schemeClr val="accent1">
                    <a:lumMod val="50000"/>
                  </a:schemeClr>
                </a:solidFill>
              </a:rPr>
              <a:t> and through Web scraping from Wikipedia</a:t>
            </a:r>
            <a:r>
              <a:rPr lang="en-US" baseline="30000" dirty="0" smtClean="0">
                <a:solidFill>
                  <a:schemeClr val="accent1">
                    <a:lumMod val="50000"/>
                  </a:schemeClr>
                </a:solidFill>
                <a:hlinkClick r:id="rId3" action="ppaction://hlinksldjump"/>
              </a:rPr>
              <a:t>2</a:t>
            </a:r>
            <a:r>
              <a:rPr lang="en-US" dirty="0">
                <a:solidFill>
                  <a:schemeClr val="accent1">
                    <a:lumMod val="50000"/>
                  </a:schemeClr>
                </a:solidFill>
              </a:rPr>
              <a:t>:</a:t>
            </a:r>
            <a:endParaRPr lang="en-US" dirty="0" smtClean="0">
              <a:solidFill>
                <a:schemeClr val="accent1">
                  <a:lumMod val="50000"/>
                </a:schemeClr>
              </a:solidFill>
            </a:endParaRPr>
          </a:p>
          <a:p>
            <a:pPr>
              <a:lnSpc>
                <a:spcPct val="100000"/>
              </a:lnSpc>
              <a:spcBef>
                <a:spcPts val="1400"/>
              </a:spcBef>
            </a:pPr>
            <a:r>
              <a:rPr lang="en-US" sz="2200" dirty="0" smtClean="0">
                <a:solidFill>
                  <a:schemeClr val="accent1">
                    <a:lumMod val="50000"/>
                  </a:schemeClr>
                </a:solidFill>
              </a:rPr>
              <a:t>SpaceX API</a:t>
            </a:r>
            <a:r>
              <a:rPr lang="en-US" sz="2200" baseline="30000" dirty="0" smtClean="0">
                <a:solidFill>
                  <a:schemeClr val="accent1">
                    <a:lumMod val="50000"/>
                  </a:schemeClr>
                </a:solidFill>
                <a:hlinkClick r:id="rId3" action="ppaction://hlinksldjump"/>
              </a:rPr>
              <a:t>1</a:t>
            </a:r>
            <a:endParaRPr lang="en-US" sz="2200" baseline="30000" dirty="0" smtClean="0">
              <a:solidFill>
                <a:schemeClr val="accent1">
                  <a:lumMod val="50000"/>
                </a:schemeClr>
              </a:solidFill>
            </a:endParaRPr>
          </a:p>
          <a:p>
            <a:pPr lvl="1"/>
            <a:r>
              <a:rPr lang="en-NZ" sz="2200" dirty="0" smtClean="0">
                <a:solidFill>
                  <a:schemeClr val="accent1">
                    <a:lumMod val="50000"/>
                  </a:schemeClr>
                </a:solidFill>
              </a:rPr>
              <a:t>Collected </a:t>
            </a:r>
            <a:r>
              <a:rPr lang="en-NZ" sz="2200" dirty="0">
                <a:solidFill>
                  <a:schemeClr val="accent1">
                    <a:lumMod val="50000"/>
                  </a:schemeClr>
                </a:solidFill>
              </a:rPr>
              <a:t>l</a:t>
            </a:r>
            <a:r>
              <a:rPr lang="en-NZ" sz="2200" dirty="0" smtClean="0">
                <a:solidFill>
                  <a:schemeClr val="accent1">
                    <a:lumMod val="50000"/>
                  </a:schemeClr>
                </a:solidFill>
              </a:rPr>
              <a:t>aunches, rocket </a:t>
            </a:r>
            <a:r>
              <a:rPr lang="en-NZ" sz="2200" dirty="0">
                <a:solidFill>
                  <a:schemeClr val="accent1">
                    <a:lumMod val="50000"/>
                  </a:schemeClr>
                </a:solidFill>
              </a:rPr>
              <a:t>used, </a:t>
            </a:r>
            <a:r>
              <a:rPr lang="en-NZ" sz="2200" dirty="0" smtClean="0">
                <a:solidFill>
                  <a:schemeClr val="accent1">
                    <a:lumMod val="50000"/>
                  </a:schemeClr>
                </a:solidFill>
              </a:rPr>
              <a:t>payload </a:t>
            </a:r>
            <a:r>
              <a:rPr lang="en-NZ" sz="2200" dirty="0">
                <a:solidFill>
                  <a:schemeClr val="accent1">
                    <a:lumMod val="50000"/>
                  </a:schemeClr>
                </a:solidFill>
              </a:rPr>
              <a:t>delivered, launch specifications, landing specifications, and landing </a:t>
            </a:r>
            <a:r>
              <a:rPr lang="en-NZ" sz="2200" dirty="0" smtClean="0">
                <a:solidFill>
                  <a:schemeClr val="accent1">
                    <a:lumMod val="50000"/>
                  </a:schemeClr>
                </a:solidFill>
              </a:rPr>
              <a:t>outcome.</a:t>
            </a:r>
            <a:endParaRPr lang="he-IL" sz="2200" baseline="30000" dirty="0" smtClean="0">
              <a:solidFill>
                <a:schemeClr val="accent1">
                  <a:lumMod val="50000"/>
                </a:schemeClr>
              </a:solidFill>
            </a:endParaRPr>
          </a:p>
          <a:p>
            <a:pPr lvl="2">
              <a:lnSpc>
                <a:spcPct val="100000"/>
              </a:lnSpc>
              <a:spcBef>
                <a:spcPts val="1400"/>
              </a:spcBef>
            </a:pPr>
            <a:r>
              <a:rPr lang="en-NZ" sz="1900" dirty="0" smtClean="0">
                <a:solidFill>
                  <a:schemeClr val="bg2">
                    <a:lumMod val="50000"/>
                  </a:schemeClr>
                </a:solidFill>
              </a:rPr>
              <a:t>GET request.</a:t>
            </a:r>
          </a:p>
          <a:p>
            <a:pPr lvl="2">
              <a:lnSpc>
                <a:spcPct val="100000"/>
              </a:lnSpc>
              <a:spcBef>
                <a:spcPts val="1400"/>
              </a:spcBef>
            </a:pPr>
            <a:r>
              <a:rPr lang="en-US" sz="1900" dirty="0" smtClean="0">
                <a:solidFill>
                  <a:schemeClr val="bg2">
                    <a:lumMod val="50000"/>
                  </a:schemeClr>
                </a:solidFill>
              </a:rPr>
              <a:t>Filter the dataframe to only include Falcon 9 launches.</a:t>
            </a:r>
          </a:p>
          <a:p>
            <a:pPr lvl="2">
              <a:lnSpc>
                <a:spcPct val="100000"/>
              </a:lnSpc>
              <a:spcBef>
                <a:spcPts val="1400"/>
              </a:spcBef>
            </a:pPr>
            <a:r>
              <a:rPr lang="en-US" sz="1900" dirty="0" smtClean="0">
                <a:solidFill>
                  <a:schemeClr val="bg2">
                    <a:lumMod val="50000"/>
                  </a:schemeClr>
                </a:solidFill>
              </a:rPr>
              <a:t>Replace missing values for </a:t>
            </a:r>
            <a:r>
              <a:rPr lang="en-US" sz="1900" dirty="0" err="1" smtClean="0">
                <a:solidFill>
                  <a:schemeClr val="bg2">
                    <a:lumMod val="50000"/>
                  </a:schemeClr>
                </a:solidFill>
              </a:rPr>
              <a:t>PayloadMass</a:t>
            </a:r>
            <a:r>
              <a:rPr lang="en-US" sz="1900" i="1" dirty="0" smtClean="0">
                <a:solidFill>
                  <a:schemeClr val="bg2">
                    <a:lumMod val="50000"/>
                  </a:schemeClr>
                </a:solidFill>
              </a:rPr>
              <a:t> </a:t>
            </a:r>
            <a:r>
              <a:rPr lang="en-US" sz="1900" dirty="0" smtClean="0">
                <a:solidFill>
                  <a:schemeClr val="bg2">
                    <a:lumMod val="50000"/>
                  </a:schemeClr>
                </a:solidFill>
              </a:rPr>
              <a:t>with its mean</a:t>
            </a:r>
            <a:r>
              <a:rPr lang="en-US" sz="1900" i="1" dirty="0" smtClean="0">
                <a:solidFill>
                  <a:schemeClr val="bg2">
                    <a:lumMod val="50000"/>
                  </a:schemeClr>
                </a:solidFill>
              </a:rPr>
              <a:t>.</a:t>
            </a:r>
            <a:endParaRPr lang="en-US" sz="1900" dirty="0" smtClean="0">
              <a:solidFill>
                <a:schemeClr val="bg2">
                  <a:lumMod val="50000"/>
                </a:schemeClr>
              </a:solidFill>
            </a:endParaRPr>
          </a:p>
          <a:p>
            <a:pPr>
              <a:lnSpc>
                <a:spcPct val="100000"/>
              </a:lnSpc>
              <a:spcBef>
                <a:spcPts val="1400"/>
              </a:spcBef>
            </a:pPr>
            <a:r>
              <a:rPr lang="en-US" dirty="0" smtClean="0">
                <a:solidFill>
                  <a:schemeClr val="accent1">
                    <a:lumMod val="50000"/>
                  </a:schemeClr>
                </a:solidFill>
              </a:rPr>
              <a:t>Wikipedia: </a:t>
            </a:r>
            <a:r>
              <a:rPr lang="en-NZ" dirty="0">
                <a:solidFill>
                  <a:schemeClr val="accent1">
                    <a:lumMod val="50000"/>
                  </a:schemeClr>
                </a:solidFill>
                <a:hlinkClick r:id="rId4"/>
              </a:rPr>
              <a:t>List of Falcon 9 and Falcon Heavy </a:t>
            </a:r>
            <a:r>
              <a:rPr lang="en-NZ" dirty="0" smtClean="0">
                <a:solidFill>
                  <a:schemeClr val="accent1">
                    <a:lumMod val="50000"/>
                  </a:schemeClr>
                </a:solidFill>
                <a:hlinkClick r:id="rId4"/>
              </a:rPr>
              <a:t>launches</a:t>
            </a:r>
            <a:r>
              <a:rPr lang="en-US" baseline="30000" dirty="0" smtClean="0">
                <a:solidFill>
                  <a:schemeClr val="accent1">
                    <a:lumMod val="50000"/>
                  </a:schemeClr>
                </a:solidFill>
              </a:rPr>
              <a:t> </a:t>
            </a:r>
            <a:r>
              <a:rPr lang="en-US" dirty="0" smtClean="0">
                <a:solidFill>
                  <a:schemeClr val="accent1">
                    <a:lumMod val="50000"/>
                  </a:schemeClr>
                </a:solidFill>
              </a:rPr>
              <a:t>(</a:t>
            </a:r>
            <a:r>
              <a:rPr lang="en-NZ" dirty="0" smtClean="0">
                <a:solidFill>
                  <a:schemeClr val="accent1">
                    <a:lumMod val="50000"/>
                  </a:schemeClr>
                </a:solidFill>
              </a:rPr>
              <a:t>a </a:t>
            </a:r>
            <a:r>
              <a:rPr lang="en-NZ" dirty="0">
                <a:solidFill>
                  <a:schemeClr val="accent1">
                    <a:lumMod val="50000"/>
                  </a:schemeClr>
                </a:solidFill>
              </a:rPr>
              <a:t>snapshot of </a:t>
            </a:r>
            <a:r>
              <a:rPr lang="en-NZ" dirty="0" smtClean="0">
                <a:solidFill>
                  <a:schemeClr val="accent1">
                    <a:lumMod val="50000"/>
                  </a:schemeClr>
                </a:solidFill>
              </a:rPr>
              <a:t>Wikipedia page </a:t>
            </a:r>
            <a:r>
              <a:rPr lang="en-NZ" dirty="0">
                <a:solidFill>
                  <a:schemeClr val="accent1">
                    <a:lumMod val="50000"/>
                  </a:schemeClr>
                </a:solidFill>
              </a:rPr>
              <a:t>updated on </a:t>
            </a:r>
            <a:r>
              <a:rPr lang="en-NZ" dirty="0" smtClean="0">
                <a:solidFill>
                  <a:schemeClr val="accent1">
                    <a:lumMod val="50000"/>
                  </a:schemeClr>
                </a:solidFill>
              </a:rPr>
              <a:t>9 </a:t>
            </a:r>
            <a:r>
              <a:rPr lang="en-NZ" dirty="0">
                <a:solidFill>
                  <a:schemeClr val="accent1">
                    <a:lumMod val="50000"/>
                  </a:schemeClr>
                </a:solidFill>
              </a:rPr>
              <a:t>June </a:t>
            </a:r>
            <a:r>
              <a:rPr lang="en-NZ" dirty="0" smtClean="0">
                <a:solidFill>
                  <a:schemeClr val="accent1">
                    <a:lumMod val="50000"/>
                  </a:schemeClr>
                </a:solidFill>
              </a:rPr>
              <a:t>2021)</a:t>
            </a:r>
            <a:r>
              <a:rPr lang="en-US" baseline="30000" dirty="0" smtClean="0">
                <a:solidFill>
                  <a:schemeClr val="accent1">
                    <a:lumMod val="50000"/>
                  </a:schemeClr>
                </a:solidFill>
                <a:hlinkClick r:id="rId3" action="ppaction://hlinksldjump"/>
              </a:rPr>
              <a:t>2</a:t>
            </a:r>
            <a:r>
              <a:rPr lang="en-NZ" dirty="0" smtClean="0">
                <a:solidFill>
                  <a:schemeClr val="accent1">
                    <a:lumMod val="50000"/>
                  </a:schemeClr>
                </a:solidFill>
              </a:rPr>
              <a:t>.</a:t>
            </a:r>
            <a:endParaRPr lang="en-US" baseline="30000" dirty="0" smtClean="0">
              <a:solidFill>
                <a:schemeClr val="accent1">
                  <a:lumMod val="50000"/>
                </a:schemeClr>
              </a:solidFill>
            </a:endParaRPr>
          </a:p>
          <a:p>
            <a:pPr lvl="1">
              <a:lnSpc>
                <a:spcPct val="100000"/>
              </a:lnSpc>
              <a:spcBef>
                <a:spcPts val="1400"/>
              </a:spcBef>
            </a:pPr>
            <a:r>
              <a:rPr lang="en-US" sz="2200" dirty="0" smtClean="0">
                <a:solidFill>
                  <a:schemeClr val="accent1">
                    <a:lumMod val="50000"/>
                  </a:schemeClr>
                </a:solidFill>
              </a:rPr>
              <a:t>Web scraping with BeautifulSoup.</a:t>
            </a:r>
            <a:endParaRPr lang="en-US" sz="2200" dirty="0">
              <a:solidFill>
                <a:schemeClr val="accent1">
                  <a:lumMod val="50000"/>
                </a:schemeClr>
              </a:solidFill>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332520" y="1319213"/>
            <a:ext cx="7664450" cy="5108575"/>
          </a:xfrm>
          <a:prstGeom prst="rect">
            <a:avLst/>
          </a:prstGeom>
        </p:spPr>
        <p:txBody>
          <a:bodyPr vert="horz" lIns="91440" tIns="45720" rIns="91440" bIns="45720" rtlCol="0" anchor="t">
            <a:noAutofit/>
          </a:bodyPr>
          <a:lstStyle/>
          <a:p>
            <a:pPr marL="800100" lvl="1" indent="-342900">
              <a:lnSpc>
                <a:spcPct val="100000"/>
              </a:lnSpc>
              <a:spcBef>
                <a:spcPts val="1400"/>
              </a:spcBef>
              <a:buFont typeface="+mj-lt"/>
              <a:buAutoNum type="arabicPeriod"/>
            </a:pPr>
            <a:r>
              <a:rPr lang="en-NZ" sz="2100" dirty="0">
                <a:solidFill>
                  <a:schemeClr val="accent1">
                    <a:lumMod val="50000"/>
                  </a:schemeClr>
                </a:solidFill>
              </a:rPr>
              <a:t>GET </a:t>
            </a:r>
            <a:r>
              <a:rPr lang="en-NZ" sz="2100" dirty="0" smtClean="0">
                <a:solidFill>
                  <a:schemeClr val="accent1">
                    <a:lumMod val="50000"/>
                  </a:schemeClr>
                </a:solidFill>
              </a:rPr>
              <a:t>request to obtain </a:t>
            </a:r>
            <a:r>
              <a:rPr lang="en-NZ" sz="2100" dirty="0">
                <a:solidFill>
                  <a:schemeClr val="accent1">
                    <a:lumMod val="50000"/>
                  </a:schemeClr>
                </a:solidFill>
              </a:rPr>
              <a:t>SpaceX launch </a:t>
            </a:r>
            <a:r>
              <a:rPr lang="en-NZ" sz="2100" dirty="0" smtClean="0">
                <a:solidFill>
                  <a:schemeClr val="accent1">
                    <a:lumMod val="50000"/>
                  </a:schemeClr>
                </a:solidFill>
              </a:rPr>
              <a:t>data.</a:t>
            </a:r>
          </a:p>
          <a:p>
            <a:pPr marL="800100" lvl="1" indent="-342900">
              <a:lnSpc>
                <a:spcPct val="100000"/>
              </a:lnSpc>
              <a:spcBef>
                <a:spcPts val="1400"/>
              </a:spcBef>
              <a:buFont typeface="+mj-lt"/>
              <a:buAutoNum type="arabicPeriod"/>
            </a:pPr>
            <a:r>
              <a:rPr lang="en-NZ" sz="2100" dirty="0" smtClean="0">
                <a:solidFill>
                  <a:schemeClr val="accent1">
                    <a:lumMod val="50000"/>
                  </a:schemeClr>
                </a:solidFill>
              </a:rPr>
              <a:t>Decode </a:t>
            </a:r>
            <a:r>
              <a:rPr lang="en-NZ" sz="2100" dirty="0">
                <a:solidFill>
                  <a:schemeClr val="accent1">
                    <a:lumMod val="50000"/>
                  </a:schemeClr>
                </a:solidFill>
              </a:rPr>
              <a:t>with .</a:t>
            </a:r>
            <a:r>
              <a:rPr lang="en-NZ" sz="2100" dirty="0" err="1">
                <a:solidFill>
                  <a:schemeClr val="accent1">
                    <a:lumMod val="50000"/>
                  </a:schemeClr>
                </a:solidFill>
              </a:rPr>
              <a:t>json</a:t>
            </a:r>
            <a:r>
              <a:rPr lang="en-NZ" sz="2100" dirty="0" smtClean="0">
                <a:solidFill>
                  <a:schemeClr val="accent1">
                    <a:lumMod val="50000"/>
                  </a:schemeClr>
                </a:solidFill>
              </a:rPr>
              <a:t>() </a:t>
            </a:r>
            <a:r>
              <a:rPr lang="en-NZ" sz="2100" dirty="0">
                <a:solidFill>
                  <a:schemeClr val="accent1">
                    <a:lumMod val="50000"/>
                  </a:schemeClr>
                </a:solidFill>
              </a:rPr>
              <a:t> </a:t>
            </a:r>
            <a:r>
              <a:rPr lang="en-NZ" sz="2100" dirty="0" smtClean="0">
                <a:solidFill>
                  <a:schemeClr val="accent1">
                    <a:lumMod val="50000"/>
                  </a:schemeClr>
                </a:solidFill>
              </a:rPr>
              <a:t>and convert to Pandas </a:t>
            </a:r>
            <a:br>
              <a:rPr lang="en-NZ" sz="2100" dirty="0" smtClean="0">
                <a:solidFill>
                  <a:schemeClr val="accent1">
                    <a:lumMod val="50000"/>
                  </a:schemeClr>
                </a:solidFill>
              </a:rPr>
            </a:br>
            <a:r>
              <a:rPr lang="en-NZ" sz="2100" dirty="0" err="1" smtClean="0">
                <a:solidFill>
                  <a:schemeClr val="accent1">
                    <a:lumMod val="50000"/>
                  </a:schemeClr>
                </a:solidFill>
              </a:rPr>
              <a:t>dataframe</a:t>
            </a:r>
            <a:r>
              <a:rPr lang="en-NZ" sz="2100" dirty="0" smtClean="0">
                <a:solidFill>
                  <a:schemeClr val="accent1">
                    <a:lumMod val="50000"/>
                  </a:schemeClr>
                </a:solidFill>
              </a:rPr>
              <a:t> </a:t>
            </a:r>
            <a:r>
              <a:rPr lang="en-NZ" sz="2100" b="1" dirty="0" smtClean="0">
                <a:solidFill>
                  <a:schemeClr val="accent1">
                    <a:lumMod val="50000"/>
                  </a:schemeClr>
                </a:solidFill>
              </a:rPr>
              <a:t>data</a:t>
            </a:r>
            <a:r>
              <a:rPr lang="en-NZ" sz="2100" dirty="0" smtClean="0">
                <a:solidFill>
                  <a:schemeClr val="accent1">
                    <a:lumMod val="50000"/>
                  </a:schemeClr>
                </a:solidFill>
              </a:rPr>
              <a:t> with </a:t>
            </a:r>
            <a:r>
              <a:rPr lang="en-NZ" sz="2100" dirty="0">
                <a:solidFill>
                  <a:schemeClr val="accent1">
                    <a:lumMod val="50000"/>
                  </a:schemeClr>
                </a:solidFill>
              </a:rPr>
              <a:t>.</a:t>
            </a:r>
            <a:r>
              <a:rPr lang="en-NZ" sz="2100" dirty="0" err="1">
                <a:solidFill>
                  <a:schemeClr val="accent1">
                    <a:lumMod val="50000"/>
                  </a:schemeClr>
                </a:solidFill>
              </a:rPr>
              <a:t>json.normalize</a:t>
            </a:r>
            <a:r>
              <a:rPr lang="en-NZ" sz="2100" dirty="0">
                <a:solidFill>
                  <a:schemeClr val="accent1">
                    <a:lumMod val="50000"/>
                  </a:schemeClr>
                </a:solidFill>
              </a:rPr>
              <a:t>().</a:t>
            </a:r>
          </a:p>
          <a:p>
            <a:pPr marL="800100" lvl="1" indent="-342900">
              <a:lnSpc>
                <a:spcPct val="100000"/>
              </a:lnSpc>
              <a:spcBef>
                <a:spcPts val="1400"/>
              </a:spcBef>
              <a:buFont typeface="+mj-lt"/>
              <a:buAutoNum type="arabicPeriod"/>
            </a:pPr>
            <a:r>
              <a:rPr lang="en-US" sz="2100" dirty="0" smtClean="0">
                <a:solidFill>
                  <a:schemeClr val="accent1">
                    <a:lumMod val="50000"/>
                  </a:schemeClr>
                </a:solidFill>
              </a:rPr>
              <a:t>Use API </a:t>
            </a:r>
            <a:r>
              <a:rPr lang="en-US" sz="2100" dirty="0">
                <a:solidFill>
                  <a:schemeClr val="accent1">
                    <a:lumMod val="50000"/>
                  </a:schemeClr>
                </a:solidFill>
              </a:rPr>
              <a:t>again to get more data using the IDs for </a:t>
            </a:r>
            <a:r>
              <a:rPr lang="en-US" sz="2100" dirty="0" smtClean="0">
                <a:solidFill>
                  <a:schemeClr val="accent1">
                    <a:lumMod val="50000"/>
                  </a:schemeClr>
                </a:solidFill>
              </a:rPr>
              <a:t>each </a:t>
            </a:r>
            <a:r>
              <a:rPr lang="en-US" sz="2100" dirty="0">
                <a:solidFill>
                  <a:schemeClr val="accent1">
                    <a:lumMod val="50000"/>
                  </a:schemeClr>
                </a:solidFill>
              </a:rPr>
              <a:t>launch with helper </a:t>
            </a:r>
            <a:r>
              <a:rPr lang="en-US" sz="2100" dirty="0" smtClean="0">
                <a:solidFill>
                  <a:schemeClr val="accent1">
                    <a:lumMod val="50000"/>
                  </a:schemeClr>
                </a:solidFill>
              </a:rPr>
              <a:t>functions (</a:t>
            </a:r>
            <a:r>
              <a:rPr lang="en-US" sz="2100" dirty="0">
                <a:solidFill>
                  <a:schemeClr val="accent1">
                    <a:lumMod val="50000"/>
                  </a:schemeClr>
                </a:solidFill>
              </a:rPr>
              <a:t>s</a:t>
            </a:r>
            <a:r>
              <a:rPr lang="en-US" sz="2100" dirty="0" smtClean="0">
                <a:solidFill>
                  <a:schemeClr val="accent1">
                    <a:lumMod val="50000"/>
                  </a:schemeClr>
                </a:solidFill>
              </a:rPr>
              <a:t>ee</a:t>
            </a:r>
            <a:r>
              <a:rPr lang="en-US" sz="2100" i="1" dirty="0" smtClean="0">
                <a:solidFill>
                  <a:schemeClr val="accent1">
                    <a:lumMod val="50000"/>
                  </a:schemeClr>
                </a:solidFill>
              </a:rPr>
              <a:t> </a:t>
            </a:r>
            <a:r>
              <a:rPr lang="en-US" sz="2100" dirty="0" smtClean="0">
                <a:solidFill>
                  <a:schemeClr val="accent1">
                    <a:lumMod val="50000"/>
                  </a:schemeClr>
                </a:solidFill>
              </a:rPr>
              <a:t>flowchart </a:t>
            </a:r>
            <a:r>
              <a:rPr lang="en-US" sz="2100" dirty="0" smtClean="0">
                <a:solidFill>
                  <a:schemeClr val="accent1">
                    <a:lumMod val="50000"/>
                  </a:schemeClr>
                </a:solidFill>
                <a:sym typeface="Wingdings" panose="05000000000000000000" pitchFamily="2" charset="2"/>
              </a:rPr>
              <a:t></a:t>
            </a:r>
            <a:r>
              <a:rPr lang="en-US" sz="2100" dirty="0" smtClean="0">
                <a:solidFill>
                  <a:schemeClr val="accent1">
                    <a:lumMod val="50000"/>
                  </a:schemeClr>
                </a:solidFill>
              </a:rPr>
              <a:t>).</a:t>
            </a:r>
            <a:endParaRPr lang="en-US" sz="2100" dirty="0">
              <a:solidFill>
                <a:schemeClr val="accent1">
                  <a:lumMod val="50000"/>
                </a:schemeClr>
              </a:solidFill>
            </a:endParaRPr>
          </a:p>
          <a:p>
            <a:pPr marL="800100" lvl="1" indent="-342900">
              <a:lnSpc>
                <a:spcPct val="100000"/>
              </a:lnSpc>
              <a:spcBef>
                <a:spcPts val="1400"/>
              </a:spcBef>
              <a:buFont typeface="+mj-lt"/>
              <a:buAutoNum type="arabicPeriod"/>
            </a:pPr>
            <a:r>
              <a:rPr lang="en-US" sz="2100" dirty="0" smtClean="0">
                <a:solidFill>
                  <a:schemeClr val="accent1">
                    <a:lumMod val="50000"/>
                  </a:schemeClr>
                </a:solidFill>
              </a:rPr>
              <a:t>Create </a:t>
            </a:r>
            <a:r>
              <a:rPr lang="en-US" sz="2100" dirty="0">
                <a:solidFill>
                  <a:schemeClr val="accent1">
                    <a:lumMod val="50000"/>
                  </a:schemeClr>
                </a:solidFill>
              </a:rPr>
              <a:t>a </a:t>
            </a:r>
            <a:r>
              <a:rPr lang="en-US" sz="2100" dirty="0" smtClean="0">
                <a:solidFill>
                  <a:schemeClr val="accent1">
                    <a:lumMod val="50000"/>
                  </a:schemeClr>
                </a:solidFill>
              </a:rPr>
              <a:t>dictionary and a </a:t>
            </a:r>
            <a:r>
              <a:rPr lang="en-US" sz="2100" dirty="0">
                <a:solidFill>
                  <a:schemeClr val="accent1">
                    <a:lumMod val="50000"/>
                  </a:schemeClr>
                </a:solidFill>
              </a:rPr>
              <a:t>Pandas dataframe </a:t>
            </a:r>
            <a:r>
              <a:rPr lang="en-US" sz="2100" b="1" dirty="0" err="1">
                <a:solidFill>
                  <a:schemeClr val="accent1">
                    <a:lumMod val="50000"/>
                  </a:schemeClr>
                </a:solidFill>
              </a:rPr>
              <a:t>launch_df</a:t>
            </a:r>
            <a:r>
              <a:rPr lang="en-US" sz="2100" b="1" dirty="0">
                <a:solidFill>
                  <a:schemeClr val="accent1">
                    <a:lumMod val="50000"/>
                  </a:schemeClr>
                </a:solidFill>
              </a:rPr>
              <a:t>.</a:t>
            </a:r>
          </a:p>
          <a:p>
            <a:pPr marL="800100" lvl="1" indent="-342900">
              <a:lnSpc>
                <a:spcPct val="100000"/>
              </a:lnSpc>
              <a:spcBef>
                <a:spcPts val="1400"/>
              </a:spcBef>
              <a:buFont typeface="+mj-lt"/>
              <a:buAutoNum type="arabicPeriod"/>
            </a:pPr>
            <a:r>
              <a:rPr lang="en-US" sz="2100" dirty="0" smtClean="0">
                <a:solidFill>
                  <a:schemeClr val="accent1">
                    <a:lumMod val="50000"/>
                  </a:schemeClr>
                </a:solidFill>
              </a:rPr>
              <a:t>Filter </a:t>
            </a:r>
            <a:r>
              <a:rPr lang="en-US" sz="2100" b="1" dirty="0" err="1" smtClean="0">
                <a:solidFill>
                  <a:schemeClr val="accent1">
                    <a:lumMod val="50000"/>
                  </a:schemeClr>
                </a:solidFill>
              </a:rPr>
              <a:t>launch_df</a:t>
            </a:r>
            <a:r>
              <a:rPr lang="en-US" sz="2100" i="1" dirty="0" smtClean="0">
                <a:solidFill>
                  <a:schemeClr val="accent1">
                    <a:lumMod val="50000"/>
                  </a:schemeClr>
                </a:solidFill>
              </a:rPr>
              <a:t> </a:t>
            </a:r>
            <a:r>
              <a:rPr lang="en-US" sz="2100" dirty="0" smtClean="0">
                <a:solidFill>
                  <a:schemeClr val="accent1">
                    <a:lumMod val="50000"/>
                  </a:schemeClr>
                </a:solidFill>
              </a:rPr>
              <a:t> </a:t>
            </a:r>
            <a:r>
              <a:rPr lang="en-US" sz="2100" dirty="0">
                <a:solidFill>
                  <a:schemeClr val="accent1">
                    <a:lumMod val="50000"/>
                  </a:schemeClr>
                </a:solidFill>
              </a:rPr>
              <a:t>to only include Falcon 9 launches.</a:t>
            </a:r>
          </a:p>
          <a:p>
            <a:pPr marL="800100" lvl="1" indent="-342900">
              <a:lnSpc>
                <a:spcPct val="100000"/>
              </a:lnSpc>
              <a:spcBef>
                <a:spcPts val="1400"/>
              </a:spcBef>
              <a:buFont typeface="+mj-lt"/>
              <a:buAutoNum type="arabicPeriod"/>
            </a:pPr>
            <a:r>
              <a:rPr lang="en-US" sz="2100" dirty="0" smtClean="0">
                <a:solidFill>
                  <a:schemeClr val="accent1">
                    <a:lumMod val="50000"/>
                  </a:schemeClr>
                </a:solidFill>
              </a:rPr>
              <a:t>Replace missing values of </a:t>
            </a:r>
            <a:r>
              <a:rPr lang="en-US" sz="2100" dirty="0" err="1">
                <a:solidFill>
                  <a:schemeClr val="accent1">
                    <a:lumMod val="50000"/>
                  </a:schemeClr>
                </a:solidFill>
              </a:rPr>
              <a:t>PayloadMass</a:t>
            </a:r>
            <a:r>
              <a:rPr lang="en-US" sz="2100" i="1" dirty="0">
                <a:solidFill>
                  <a:schemeClr val="accent1">
                    <a:lumMod val="50000"/>
                  </a:schemeClr>
                </a:solidFill>
              </a:rPr>
              <a:t> </a:t>
            </a:r>
            <a:r>
              <a:rPr lang="en-US" sz="2100" dirty="0">
                <a:solidFill>
                  <a:schemeClr val="accent1">
                    <a:lumMod val="50000"/>
                  </a:schemeClr>
                </a:solidFill>
              </a:rPr>
              <a:t>with </a:t>
            </a:r>
            <a:r>
              <a:rPr lang="en-US" sz="2100" dirty="0" smtClean="0">
                <a:solidFill>
                  <a:schemeClr val="accent1">
                    <a:lumMod val="50000"/>
                  </a:schemeClr>
                </a:solidFill>
              </a:rPr>
              <a:t>its mean</a:t>
            </a:r>
            <a:r>
              <a:rPr lang="en-US" sz="2100" i="1" dirty="0" smtClean="0">
                <a:solidFill>
                  <a:schemeClr val="accent1">
                    <a:lumMod val="50000"/>
                  </a:schemeClr>
                </a:solidFill>
              </a:rPr>
              <a:t>.</a:t>
            </a:r>
          </a:p>
          <a:p>
            <a:pPr marL="457200" lvl="1" indent="0">
              <a:lnSpc>
                <a:spcPct val="100000"/>
              </a:lnSpc>
              <a:spcBef>
                <a:spcPts val="1400"/>
              </a:spcBef>
              <a:buNone/>
            </a:pPr>
            <a:endParaRPr lang="en-US" sz="800" dirty="0" smtClean="0">
              <a:solidFill>
                <a:schemeClr val="accent3">
                  <a:lumMod val="25000"/>
                </a:schemeClr>
              </a:solidFill>
            </a:endParaRPr>
          </a:p>
          <a:p>
            <a:pPr marL="0" indent="0" algn="ctr">
              <a:lnSpc>
                <a:spcPct val="100000"/>
              </a:lnSpc>
              <a:spcBef>
                <a:spcPts val="1400"/>
              </a:spcBef>
              <a:buNone/>
            </a:pPr>
            <a:r>
              <a:rPr lang="en-NZ" sz="2100" dirty="0" smtClean="0">
                <a:hlinkClick r:id="rId3"/>
              </a:rPr>
              <a:t>GitHub URL of completed SpaceX API calls notebook</a:t>
            </a:r>
            <a:endParaRPr lang="en-US" sz="2100" dirty="0" smtClean="0"/>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a:t>
            </a:r>
            <a:r>
              <a:rPr lang="en-US" dirty="0">
                <a:solidFill>
                  <a:srgbClr val="0B49CB"/>
                </a:solidFill>
                <a:latin typeface="Abadi"/>
              </a:rPr>
              <a:t>SpaceX API</a:t>
            </a:r>
          </a:p>
        </p:txBody>
      </p:sp>
      <p:sp>
        <p:nvSpPr>
          <p:cNvPr id="9" name="TextBox 8"/>
          <p:cNvSpPr txBox="1"/>
          <p:nvPr/>
        </p:nvSpPr>
        <p:spPr>
          <a:xfrm>
            <a:off x="9948338" y="1404595"/>
            <a:ext cx="2205873" cy="707886"/>
          </a:xfrm>
          <a:prstGeom prst="rect">
            <a:avLst/>
          </a:prstGeom>
          <a:noFill/>
        </p:spPr>
        <p:txBody>
          <a:bodyPr wrap="square" rtlCol="0">
            <a:spAutoFit/>
          </a:bodyPr>
          <a:lstStyle/>
          <a:p>
            <a:r>
              <a:rPr lang="en-US" sz="2000" b="1" dirty="0" smtClean="0">
                <a:solidFill>
                  <a:schemeClr val="accent1">
                    <a:lumMod val="50000"/>
                  </a:schemeClr>
                </a:solidFill>
              </a:rPr>
              <a:t>Flowchart 1:</a:t>
            </a:r>
          </a:p>
          <a:p>
            <a:r>
              <a:rPr lang="en-US" sz="2000" b="1" dirty="0" smtClean="0">
                <a:solidFill>
                  <a:schemeClr val="accent1">
                    <a:lumMod val="50000"/>
                  </a:schemeClr>
                </a:solidFill>
              </a:rPr>
              <a:t>SpaceX API calls</a:t>
            </a:r>
            <a:endParaRPr lang="en-NZ" sz="2000" b="1" dirty="0">
              <a:solidFill>
                <a:schemeClr val="accent1">
                  <a:lumMod val="50000"/>
                </a:schemeClr>
              </a:solidFill>
            </a:endParaRPr>
          </a:p>
        </p:txBody>
      </p:sp>
      <p:graphicFrame>
        <p:nvGraphicFramePr>
          <p:cNvPr id="8" name="Diagram 7"/>
          <p:cNvGraphicFramePr/>
          <p:nvPr>
            <p:extLst>
              <p:ext uri="{D42A27DB-BD31-4B8C-83A1-F6EECF244321}">
                <p14:modId xmlns:p14="http://schemas.microsoft.com/office/powerpoint/2010/main" val="4101763516"/>
              </p:ext>
            </p:extLst>
          </p:nvPr>
        </p:nvGraphicFramePr>
        <p:xfrm>
          <a:off x="5778647" y="1319213"/>
          <a:ext cx="6146277" cy="5052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2960" y="1426528"/>
            <a:ext cx="7334250"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1">
                    <a:lumMod val="50000"/>
                  </a:schemeClr>
                </a:solidFill>
              </a:rPr>
              <a:t>From Wikipedia</a:t>
            </a:r>
            <a:r>
              <a:rPr lang="en-US" sz="2200" baseline="30000" dirty="0" smtClean="0">
                <a:solidFill>
                  <a:schemeClr val="accent1">
                    <a:lumMod val="50000"/>
                  </a:schemeClr>
                </a:solidFill>
              </a:rPr>
              <a:t> </a:t>
            </a:r>
            <a:r>
              <a:rPr lang="en-NZ" sz="2200" dirty="0">
                <a:solidFill>
                  <a:schemeClr val="accent1">
                    <a:lumMod val="50000"/>
                  </a:schemeClr>
                </a:solidFill>
                <a:hlinkClick r:id="rId3"/>
              </a:rPr>
              <a:t>List of Falcon 9 and Falcon Heavy </a:t>
            </a:r>
            <a:r>
              <a:rPr lang="en-NZ" sz="2200" dirty="0" smtClean="0">
                <a:solidFill>
                  <a:schemeClr val="accent1">
                    <a:lumMod val="50000"/>
                  </a:schemeClr>
                </a:solidFill>
                <a:hlinkClick r:id="rId3"/>
              </a:rPr>
              <a:t>launches</a:t>
            </a:r>
            <a:r>
              <a:rPr lang="en-NZ" sz="2200" dirty="0" smtClean="0">
                <a:solidFill>
                  <a:schemeClr val="accent1">
                    <a:lumMod val="50000"/>
                  </a:schemeClr>
                </a:solidFill>
              </a:rPr>
              <a:t> </a:t>
            </a:r>
            <a:r>
              <a:rPr lang="en-NZ" sz="2000" dirty="0" smtClean="0">
                <a:solidFill>
                  <a:schemeClr val="accent1">
                    <a:lumMod val="50000"/>
                  </a:schemeClr>
                </a:solidFill>
              </a:rPr>
              <a:t>(9</a:t>
            </a:r>
            <a:r>
              <a:rPr lang="en-NZ" sz="2000" baseline="30000" dirty="0" smtClean="0">
                <a:solidFill>
                  <a:schemeClr val="accent1">
                    <a:lumMod val="50000"/>
                  </a:schemeClr>
                </a:solidFill>
              </a:rPr>
              <a:t>th</a:t>
            </a:r>
            <a:r>
              <a:rPr lang="en-NZ" sz="2000" dirty="0" smtClean="0">
                <a:solidFill>
                  <a:schemeClr val="accent1">
                    <a:lumMod val="50000"/>
                  </a:schemeClr>
                </a:solidFill>
              </a:rPr>
              <a:t> June 2021)</a:t>
            </a:r>
            <a:r>
              <a:rPr lang="en-US" sz="2000" baseline="30000" dirty="0" smtClean="0">
                <a:solidFill>
                  <a:schemeClr val="accent1">
                    <a:lumMod val="50000"/>
                  </a:schemeClr>
                </a:solidFill>
                <a:hlinkClick r:id="rId4" action="ppaction://hlinksldjump"/>
              </a:rPr>
              <a:t>2</a:t>
            </a:r>
            <a:endParaRPr lang="en-US" sz="2000" dirty="0" smtClean="0">
              <a:solidFill>
                <a:schemeClr val="accent1">
                  <a:lumMod val="50000"/>
                </a:schemeClr>
              </a:solidFill>
            </a:endParaRPr>
          </a:p>
          <a:p>
            <a:pPr>
              <a:lnSpc>
                <a:spcPct val="100000"/>
              </a:lnSpc>
              <a:spcBef>
                <a:spcPts val="1400"/>
              </a:spcBef>
            </a:pPr>
            <a:r>
              <a:rPr lang="en-US" sz="2200" dirty="0" smtClean="0">
                <a:solidFill>
                  <a:schemeClr val="accent1">
                    <a:lumMod val="50000"/>
                  </a:schemeClr>
                </a:solidFill>
              </a:rPr>
              <a:t>Web scraping with BeautifulSoup</a:t>
            </a:r>
            <a:r>
              <a:rPr lang="en-US" sz="2200" b="1" dirty="0" smtClean="0">
                <a:solidFill>
                  <a:schemeClr val="accent1">
                    <a:lumMod val="50000"/>
                  </a:schemeClr>
                </a:solidFill>
              </a:rPr>
              <a:t> </a:t>
            </a:r>
            <a:r>
              <a:rPr lang="en-US" sz="2200" dirty="0" smtClean="0">
                <a:solidFill>
                  <a:schemeClr val="accent1">
                    <a:lumMod val="50000"/>
                  </a:schemeClr>
                </a:solidFill>
              </a:rPr>
              <a:t>(see flowchart </a:t>
            </a:r>
            <a:r>
              <a:rPr lang="en-US" sz="2200" dirty="0" smtClean="0">
                <a:solidFill>
                  <a:schemeClr val="accent1">
                    <a:lumMod val="50000"/>
                  </a:schemeClr>
                </a:solidFill>
                <a:sym typeface="Wingdings" panose="05000000000000000000" pitchFamily="2" charset="2"/>
              </a:rPr>
              <a:t></a:t>
            </a:r>
            <a:r>
              <a:rPr lang="en-US" sz="2200" dirty="0" smtClean="0">
                <a:solidFill>
                  <a:schemeClr val="accent1">
                    <a:lumMod val="50000"/>
                  </a:schemeClr>
                </a:solidFill>
              </a:rPr>
              <a:t>)</a:t>
            </a:r>
          </a:p>
          <a:p>
            <a:pPr>
              <a:lnSpc>
                <a:spcPct val="100000"/>
              </a:lnSpc>
              <a:spcBef>
                <a:spcPts val="1400"/>
              </a:spcBef>
            </a:pPr>
            <a:r>
              <a:rPr lang="en-US" sz="2200" dirty="0" smtClean="0">
                <a:solidFill>
                  <a:schemeClr val="accent1">
                    <a:lumMod val="50000"/>
                  </a:schemeClr>
                </a:solidFill>
              </a:rPr>
              <a:t>Convert to a pandas </a:t>
            </a:r>
            <a:r>
              <a:rPr lang="en-US" sz="2200" dirty="0" err="1" smtClean="0">
                <a:solidFill>
                  <a:schemeClr val="accent1">
                    <a:lumMod val="50000"/>
                  </a:schemeClr>
                </a:solidFill>
              </a:rPr>
              <a:t>dataframe</a:t>
            </a:r>
            <a:endParaRPr lang="en-US" sz="2200" dirty="0" smtClean="0">
              <a:solidFill>
                <a:schemeClr val="accent1">
                  <a:lumMod val="50000"/>
                </a:schemeClr>
              </a:solidFill>
            </a:endParaRPr>
          </a:p>
          <a:p>
            <a:pPr>
              <a:lnSpc>
                <a:spcPct val="100000"/>
              </a:lnSpc>
              <a:spcBef>
                <a:spcPts val="1400"/>
              </a:spcBef>
            </a:pPr>
            <a:endParaRPr lang="en-US" sz="800" dirty="0">
              <a:solidFill>
                <a:schemeClr val="accent3">
                  <a:lumMod val="25000"/>
                </a:schemeClr>
              </a:solidFill>
            </a:endParaRPr>
          </a:p>
          <a:p>
            <a:pPr marL="0" indent="0">
              <a:lnSpc>
                <a:spcPct val="100000"/>
              </a:lnSpc>
              <a:spcBef>
                <a:spcPts val="1400"/>
              </a:spcBef>
              <a:buNone/>
            </a:pPr>
            <a:r>
              <a:rPr lang="en-US" dirty="0" smtClean="0">
                <a:solidFill>
                  <a:schemeClr val="accent3">
                    <a:lumMod val="25000"/>
                  </a:schemeClr>
                </a:solidFill>
              </a:rPr>
              <a:t>   </a:t>
            </a:r>
            <a:r>
              <a:rPr lang="en-US" sz="2200" dirty="0" smtClean="0">
                <a:solidFill>
                  <a:schemeClr val="accent3">
                    <a:lumMod val="25000"/>
                  </a:schemeClr>
                </a:solidFill>
                <a:hlinkClick r:id="rId5"/>
              </a:rPr>
              <a:t>GitHub </a:t>
            </a:r>
            <a:r>
              <a:rPr lang="en-US" sz="2200" dirty="0">
                <a:solidFill>
                  <a:schemeClr val="accent3">
                    <a:lumMod val="25000"/>
                  </a:schemeClr>
                </a:solidFill>
                <a:hlinkClick r:id="rId5"/>
              </a:rPr>
              <a:t>URL of </a:t>
            </a:r>
            <a:r>
              <a:rPr lang="en-US" sz="2200" dirty="0" smtClean="0">
                <a:solidFill>
                  <a:schemeClr val="accent3">
                    <a:lumMod val="25000"/>
                  </a:schemeClr>
                </a:solidFill>
                <a:hlinkClick r:id="rId5"/>
              </a:rPr>
              <a:t>completed </a:t>
            </a:r>
            <a:r>
              <a:rPr lang="en-US" dirty="0">
                <a:solidFill>
                  <a:schemeClr val="accent3">
                    <a:lumMod val="25000"/>
                  </a:schemeClr>
                </a:solidFill>
                <a:hlinkClick r:id="rId5"/>
              </a:rPr>
              <a:t>W</a:t>
            </a:r>
            <a:r>
              <a:rPr lang="en-US" sz="2200" dirty="0" smtClean="0">
                <a:solidFill>
                  <a:schemeClr val="accent3">
                    <a:lumMod val="25000"/>
                  </a:schemeClr>
                </a:solidFill>
                <a:hlinkClick r:id="rId5"/>
              </a:rPr>
              <a:t>eb </a:t>
            </a:r>
            <a:r>
              <a:rPr lang="en-US" sz="2200" dirty="0">
                <a:solidFill>
                  <a:schemeClr val="accent3">
                    <a:lumMod val="25000"/>
                  </a:schemeClr>
                </a:solidFill>
                <a:hlinkClick r:id="rId5"/>
              </a:rPr>
              <a:t>scraping </a:t>
            </a:r>
            <a:r>
              <a:rPr lang="en-US" sz="2200" dirty="0" smtClean="0">
                <a:solidFill>
                  <a:schemeClr val="accent3">
                    <a:lumMod val="25000"/>
                  </a:schemeClr>
                </a:solidFill>
                <a:hlinkClick r:id="rId5"/>
              </a:rPr>
              <a:t>notebook</a:t>
            </a:r>
            <a:endParaRPr lang="en-US" sz="2200" dirty="0">
              <a:solidFill>
                <a:schemeClr val="accent3">
                  <a:lumMod val="25000"/>
                </a:schemeClr>
              </a:solidFill>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Web Scraping (Wikipedia)</a:t>
            </a:r>
            <a:endParaRPr lang="en-US" dirty="0">
              <a:solidFill>
                <a:srgbClr val="0B49CB"/>
              </a:solidFill>
            </a:endParaRPr>
          </a:p>
        </p:txBody>
      </p:sp>
      <p:sp>
        <p:nvSpPr>
          <p:cNvPr id="8" name="TextBox 7"/>
          <p:cNvSpPr txBox="1"/>
          <p:nvPr/>
        </p:nvSpPr>
        <p:spPr>
          <a:xfrm>
            <a:off x="9678340" y="1375165"/>
            <a:ext cx="2007909" cy="707886"/>
          </a:xfrm>
          <a:prstGeom prst="rect">
            <a:avLst/>
          </a:prstGeom>
          <a:noFill/>
        </p:spPr>
        <p:txBody>
          <a:bodyPr wrap="square" rtlCol="0">
            <a:spAutoFit/>
          </a:bodyPr>
          <a:lstStyle/>
          <a:p>
            <a:r>
              <a:rPr lang="en-NZ" sz="2000" b="1" dirty="0" smtClean="0">
                <a:solidFill>
                  <a:schemeClr val="accent1">
                    <a:lumMod val="50000"/>
                  </a:schemeClr>
                </a:solidFill>
              </a:rPr>
              <a:t>Flowchart 2:</a:t>
            </a:r>
          </a:p>
          <a:p>
            <a:r>
              <a:rPr lang="en-NZ" sz="2000" b="1" dirty="0" smtClean="0">
                <a:solidFill>
                  <a:schemeClr val="accent1">
                    <a:lumMod val="50000"/>
                  </a:schemeClr>
                </a:solidFill>
              </a:rPr>
              <a:t>Web scraping</a:t>
            </a:r>
            <a:endParaRPr lang="en-NZ" sz="2000" b="1" dirty="0">
              <a:solidFill>
                <a:schemeClr val="accent1">
                  <a:lumMod val="50000"/>
                </a:schemeClr>
              </a:solidFill>
            </a:endParaRPr>
          </a:p>
        </p:txBody>
      </p:sp>
      <p:graphicFrame>
        <p:nvGraphicFramePr>
          <p:cNvPr id="7" name="Diagram 6"/>
          <p:cNvGraphicFramePr/>
          <p:nvPr>
            <p:extLst>
              <p:ext uri="{D42A27DB-BD31-4B8C-83A1-F6EECF244321}">
                <p14:modId xmlns:p14="http://schemas.microsoft.com/office/powerpoint/2010/main" val="4228385905"/>
              </p:ext>
            </p:extLst>
          </p:nvPr>
        </p:nvGraphicFramePr>
        <p:xfrm>
          <a:off x="5458322" y="1402870"/>
          <a:ext cx="6512900" cy="49590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29470" y="1404938"/>
            <a:ext cx="9237663" cy="5022850"/>
          </a:xfrm>
          <a:prstGeom prst="rect">
            <a:avLst/>
          </a:prstGeom>
        </p:spPr>
        <p:txBody>
          <a:bodyPr>
            <a:normAutofit fontScale="92500" lnSpcReduction="10000"/>
          </a:bodyPr>
          <a:lstStyle/>
          <a:p>
            <a:r>
              <a:rPr lang="en-US" sz="2200" dirty="0" smtClean="0">
                <a:solidFill>
                  <a:schemeClr val="accent1">
                    <a:lumMod val="50000"/>
                  </a:schemeClr>
                </a:solidFill>
              </a:rPr>
              <a:t>Done in previous steps:</a:t>
            </a:r>
            <a:endParaRPr lang="en-US" sz="2200" dirty="0">
              <a:solidFill>
                <a:schemeClr val="accent1">
                  <a:lumMod val="50000"/>
                </a:schemeClr>
              </a:solidFill>
            </a:endParaRPr>
          </a:p>
          <a:p>
            <a:pPr lvl="1"/>
            <a:r>
              <a:rPr lang="en-US" dirty="0" smtClean="0">
                <a:solidFill>
                  <a:schemeClr val="accent1">
                    <a:lumMod val="50000"/>
                  </a:schemeClr>
                </a:solidFill>
              </a:rPr>
              <a:t>Filtered </a:t>
            </a:r>
            <a:r>
              <a:rPr lang="en-US" dirty="0">
                <a:solidFill>
                  <a:schemeClr val="accent1">
                    <a:lumMod val="50000"/>
                  </a:schemeClr>
                </a:solidFill>
              </a:rPr>
              <a:t>dataset to only include Falcon 9.</a:t>
            </a:r>
          </a:p>
          <a:p>
            <a:pPr lvl="1"/>
            <a:r>
              <a:rPr lang="en-US" sz="2000" dirty="0" smtClean="0">
                <a:solidFill>
                  <a:schemeClr val="accent1">
                    <a:lumMod val="50000"/>
                  </a:schemeClr>
                </a:solidFill>
              </a:rPr>
              <a:t>Replaced missing values of </a:t>
            </a:r>
            <a:r>
              <a:rPr lang="en-US" sz="2000" dirty="0" err="1" smtClean="0">
                <a:solidFill>
                  <a:schemeClr val="accent1">
                    <a:lumMod val="50000"/>
                  </a:schemeClr>
                </a:solidFill>
              </a:rPr>
              <a:t>PayloadMass</a:t>
            </a:r>
            <a:r>
              <a:rPr lang="en-US" sz="2000" dirty="0" smtClean="0">
                <a:solidFill>
                  <a:schemeClr val="accent1">
                    <a:lumMod val="50000"/>
                  </a:schemeClr>
                </a:solidFill>
              </a:rPr>
              <a:t> by its </a:t>
            </a:r>
            <a:r>
              <a:rPr lang="en-US" sz="2000" dirty="0">
                <a:solidFill>
                  <a:schemeClr val="accent1">
                    <a:lumMod val="50000"/>
                  </a:schemeClr>
                </a:solidFill>
              </a:rPr>
              <a:t>mean.</a:t>
            </a:r>
          </a:p>
          <a:p>
            <a:r>
              <a:rPr lang="en-US" sz="2200" dirty="0" smtClean="0">
                <a:solidFill>
                  <a:schemeClr val="accent1">
                    <a:lumMod val="50000"/>
                  </a:schemeClr>
                </a:solidFill>
              </a:rPr>
              <a:t>Calculate:</a:t>
            </a:r>
          </a:p>
          <a:p>
            <a:pPr lvl="1"/>
            <a:r>
              <a:rPr lang="en-US" sz="1800" dirty="0" smtClean="0">
                <a:solidFill>
                  <a:schemeClr val="accent1">
                    <a:lumMod val="50000"/>
                  </a:schemeClr>
                </a:solidFill>
              </a:rPr>
              <a:t># of launches per site.</a:t>
            </a:r>
          </a:p>
          <a:p>
            <a:pPr lvl="1"/>
            <a:r>
              <a:rPr lang="en-US" sz="1800" dirty="0" smtClean="0">
                <a:solidFill>
                  <a:schemeClr val="accent1">
                    <a:lumMod val="50000"/>
                  </a:schemeClr>
                </a:solidFill>
              </a:rPr>
              <a:t># and occurrence of each orbit.</a:t>
            </a:r>
          </a:p>
          <a:p>
            <a:pPr lvl="1"/>
            <a:r>
              <a:rPr lang="en-US" sz="1800" dirty="0" smtClean="0">
                <a:solidFill>
                  <a:schemeClr val="accent1">
                    <a:lumMod val="50000"/>
                  </a:schemeClr>
                </a:solidFill>
              </a:rPr>
              <a:t># and occurrence of mission outcome per orbit type.</a:t>
            </a:r>
          </a:p>
          <a:p>
            <a:r>
              <a:rPr lang="en-US" sz="2200" dirty="0" smtClean="0">
                <a:solidFill>
                  <a:schemeClr val="accent1">
                    <a:lumMod val="50000"/>
                  </a:schemeClr>
                </a:solidFill>
              </a:rPr>
              <a:t>Convert landing outcome to training labels:</a:t>
            </a:r>
          </a:p>
          <a:p>
            <a:pPr lvl="1"/>
            <a:r>
              <a:rPr lang="en-US" sz="1800" b="1" dirty="0" smtClean="0">
                <a:solidFill>
                  <a:schemeClr val="accent1">
                    <a:lumMod val="50000"/>
                  </a:schemeClr>
                </a:solidFill>
              </a:rPr>
              <a:t>1</a:t>
            </a:r>
            <a:r>
              <a:rPr lang="en-US" sz="1800" dirty="0">
                <a:solidFill>
                  <a:schemeClr val="accent1">
                    <a:lumMod val="50000"/>
                  </a:schemeClr>
                </a:solidFill>
              </a:rPr>
              <a:t>:</a:t>
            </a:r>
            <a:r>
              <a:rPr lang="en-US" sz="1800" dirty="0" smtClean="0">
                <a:solidFill>
                  <a:schemeClr val="accent1">
                    <a:lumMod val="50000"/>
                  </a:schemeClr>
                </a:solidFill>
              </a:rPr>
              <a:t> successful landing</a:t>
            </a:r>
          </a:p>
          <a:p>
            <a:pPr lvl="1"/>
            <a:r>
              <a:rPr lang="en-US" sz="1800" b="1" dirty="0" smtClean="0">
                <a:solidFill>
                  <a:schemeClr val="accent1">
                    <a:lumMod val="50000"/>
                  </a:schemeClr>
                </a:solidFill>
              </a:rPr>
              <a:t>0</a:t>
            </a:r>
            <a:r>
              <a:rPr lang="en-US" sz="1800" dirty="0">
                <a:solidFill>
                  <a:schemeClr val="accent1">
                    <a:lumMod val="50000"/>
                  </a:schemeClr>
                </a:solidFill>
              </a:rPr>
              <a:t>:</a:t>
            </a:r>
            <a:r>
              <a:rPr lang="en-US" sz="1800" dirty="0" smtClean="0">
                <a:solidFill>
                  <a:schemeClr val="accent1">
                    <a:lumMod val="50000"/>
                  </a:schemeClr>
                </a:solidFill>
              </a:rPr>
              <a:t> unsuccessful landing</a:t>
            </a:r>
            <a:endParaRPr lang="en-US" sz="1800" dirty="0">
              <a:solidFill>
                <a:schemeClr val="accent1">
                  <a:lumMod val="50000"/>
                </a:schemeClr>
              </a:solidFill>
            </a:endParaRPr>
          </a:p>
          <a:p>
            <a:r>
              <a:rPr lang="en-US" sz="2200" dirty="0" smtClean="0">
                <a:solidFill>
                  <a:schemeClr val="accent1">
                    <a:lumMod val="50000"/>
                  </a:schemeClr>
                </a:solidFill>
              </a:rPr>
              <a:t>Determine success rate.</a:t>
            </a:r>
          </a:p>
          <a:p>
            <a:r>
              <a:rPr lang="en-US" sz="2200" dirty="0" smtClean="0">
                <a:solidFill>
                  <a:schemeClr val="accent1">
                    <a:lumMod val="50000"/>
                  </a:schemeClr>
                </a:solidFill>
              </a:rPr>
              <a:t>In the next steps: </a:t>
            </a:r>
          </a:p>
          <a:p>
            <a:pPr lvl="1"/>
            <a:r>
              <a:rPr lang="en-US" sz="2000" dirty="0" smtClean="0">
                <a:solidFill>
                  <a:schemeClr val="accent1">
                    <a:lumMod val="50000"/>
                  </a:schemeClr>
                </a:solidFill>
              </a:rPr>
              <a:t>Create dummy variables and cast variables to float.</a:t>
            </a:r>
          </a:p>
          <a:p>
            <a:pPr marL="45720" indent="0">
              <a:buNone/>
            </a:pPr>
            <a:r>
              <a:rPr lang="en-US" sz="2200" dirty="0" smtClean="0">
                <a:solidFill>
                  <a:schemeClr val="accent1">
                    <a:lumMod val="50000"/>
                  </a:schemeClr>
                </a:solidFill>
              </a:rPr>
              <a:t> </a:t>
            </a:r>
            <a:r>
              <a:rPr lang="en-US" sz="2200" dirty="0" smtClean="0">
                <a:solidFill>
                  <a:schemeClr val="accent3">
                    <a:lumMod val="25000"/>
                  </a:schemeClr>
                </a:solidFill>
                <a:hlinkClick r:id="rId3"/>
              </a:rPr>
              <a:t>GitHub </a:t>
            </a:r>
            <a:r>
              <a:rPr lang="en-US" sz="2200" dirty="0">
                <a:solidFill>
                  <a:schemeClr val="accent3">
                    <a:lumMod val="25000"/>
                  </a:schemeClr>
                </a:solidFill>
                <a:hlinkClick r:id="rId3"/>
              </a:rPr>
              <a:t>URL of </a:t>
            </a:r>
            <a:r>
              <a:rPr lang="en-US" sz="2200" dirty="0" smtClean="0">
                <a:solidFill>
                  <a:schemeClr val="accent3">
                    <a:lumMod val="25000"/>
                  </a:schemeClr>
                </a:solidFill>
                <a:hlinkClick r:id="rId3"/>
              </a:rPr>
              <a:t>completed </a:t>
            </a:r>
            <a:r>
              <a:rPr lang="en-US" sz="2200" dirty="0">
                <a:solidFill>
                  <a:schemeClr val="accent3">
                    <a:lumMod val="25000"/>
                  </a:schemeClr>
                </a:solidFill>
                <a:hlinkClick r:id="rId3"/>
              </a:rPr>
              <a:t>data wrangling </a:t>
            </a:r>
            <a:r>
              <a:rPr lang="en-US" sz="2200" dirty="0" smtClean="0">
                <a:solidFill>
                  <a:schemeClr val="accent3">
                    <a:lumMod val="25000"/>
                  </a:schemeClr>
                </a:solidFill>
                <a:hlinkClick r:id="rId3"/>
              </a:rPr>
              <a:t>notebook</a:t>
            </a:r>
            <a:endParaRPr lang="en-US" dirty="0"/>
          </a:p>
          <a:p>
            <a:pPr marL="0" indent="0">
              <a:buNone/>
            </a:pPr>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TextBox 6"/>
          <p:cNvSpPr txBox="1"/>
          <p:nvPr/>
        </p:nvSpPr>
        <p:spPr>
          <a:xfrm>
            <a:off x="7413239" y="1375164"/>
            <a:ext cx="2007909" cy="707886"/>
          </a:xfrm>
          <a:prstGeom prst="rect">
            <a:avLst/>
          </a:prstGeom>
          <a:noFill/>
        </p:spPr>
        <p:txBody>
          <a:bodyPr wrap="square" rtlCol="0">
            <a:spAutoFit/>
          </a:bodyPr>
          <a:lstStyle/>
          <a:p>
            <a:r>
              <a:rPr lang="en-NZ" sz="2000" b="1" dirty="0" smtClean="0">
                <a:solidFill>
                  <a:schemeClr val="accent1">
                    <a:lumMod val="50000"/>
                  </a:schemeClr>
                </a:solidFill>
              </a:rPr>
              <a:t>Flowchart 3:</a:t>
            </a:r>
          </a:p>
          <a:p>
            <a:r>
              <a:rPr lang="en-NZ" sz="2000" b="1" dirty="0" smtClean="0">
                <a:solidFill>
                  <a:schemeClr val="accent1">
                    <a:lumMod val="50000"/>
                  </a:schemeClr>
                </a:solidFill>
              </a:rPr>
              <a:t>Data wrangling</a:t>
            </a:r>
            <a:endParaRPr lang="en-NZ" sz="2000" b="1" dirty="0">
              <a:solidFill>
                <a:schemeClr val="accent1">
                  <a:lumMod val="50000"/>
                </a:schemeClr>
              </a:solidFill>
            </a:endParaRPr>
          </a:p>
        </p:txBody>
      </p:sp>
      <p:graphicFrame>
        <p:nvGraphicFramePr>
          <p:cNvPr id="6" name="Diagram 5"/>
          <p:cNvGraphicFramePr/>
          <p:nvPr>
            <p:extLst>
              <p:ext uri="{D42A27DB-BD31-4B8C-83A1-F6EECF244321}">
                <p14:modId xmlns:p14="http://schemas.microsoft.com/office/powerpoint/2010/main" val="4013618718"/>
              </p:ext>
            </p:extLst>
          </p:nvPr>
        </p:nvGraphicFramePr>
        <p:xfrm>
          <a:off x="7358063" y="1375739"/>
          <a:ext cx="6164190" cy="47063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841130" y="1401916"/>
            <a:ext cx="6163463" cy="3912333"/>
          </a:xfrm>
          <a:prstGeom prst="rect">
            <a:avLst/>
          </a:prstGeom>
        </p:spPr>
        <p:txBody>
          <a:bodyPr vert="horz" lIns="91440" tIns="45720" rIns="91440" bIns="45720" rtlCol="0">
            <a:normAutofit lnSpcReduction="10000"/>
          </a:bodyPr>
          <a:lstStyle>
            <a:defPPr>
              <a:defRPr lang="en-US"/>
            </a:defPPr>
            <a:lvl1pPr marL="228600" indent="-182880">
              <a:lnSpc>
                <a:spcPct val="100000"/>
              </a:lnSpc>
              <a:spcBef>
                <a:spcPts val="1400"/>
              </a:spcBef>
              <a:spcAft>
                <a:spcPts val="300"/>
              </a:spcAft>
              <a:buClr>
                <a:schemeClr val="accent6">
                  <a:lumMod val="75000"/>
                </a:schemeClr>
              </a:buClr>
              <a:buSzPct val="130000"/>
              <a:buFont typeface="Georgia" pitchFamily="18" charset="0"/>
              <a:buChar char="*"/>
              <a:defRPr sz="2400">
                <a:solidFill>
                  <a:schemeClr val="accent3">
                    <a:lumMod val="25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tx1">
                    <a:lumMod val="75000"/>
                    <a:lumOff val="25000"/>
                  </a:schemeClr>
                </a:solidFill>
              </a:defRPr>
            </a:lvl2pPr>
            <a:lvl3pPr marL="822960"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dirty="0">
                <a:hlinkClick r:id="rId4" action="ppaction://hlinksldjump"/>
              </a:rPr>
              <a:t>Executive </a:t>
            </a:r>
            <a:r>
              <a:rPr lang="en-US" dirty="0" smtClean="0">
                <a:hlinkClick r:id="rId4" action="ppaction://hlinksldjump"/>
              </a:rPr>
              <a:t>Summary</a:t>
            </a:r>
            <a:r>
              <a:rPr lang="en-US" dirty="0" smtClean="0"/>
              <a:t>  p.3</a:t>
            </a:r>
            <a:endParaRPr lang="en-US" dirty="0"/>
          </a:p>
          <a:p>
            <a:r>
              <a:rPr lang="en-US" dirty="0">
                <a:hlinkClick r:id="rId5" action="ppaction://hlinksldjump"/>
              </a:rPr>
              <a:t>Table of </a:t>
            </a:r>
            <a:r>
              <a:rPr lang="en-US" dirty="0" smtClean="0">
                <a:hlinkClick r:id="rId5" action="ppaction://hlinksldjump"/>
              </a:rPr>
              <a:t>Contents</a:t>
            </a:r>
            <a:r>
              <a:rPr lang="en-US" dirty="0" smtClean="0"/>
              <a:t>  p.6</a:t>
            </a:r>
            <a:endParaRPr lang="en-US" dirty="0"/>
          </a:p>
          <a:p>
            <a:r>
              <a:rPr lang="en-US" dirty="0" smtClean="0">
                <a:hlinkClick r:id="rId6" action="ppaction://hlinksldjump"/>
              </a:rPr>
              <a:t>Introduction</a:t>
            </a:r>
            <a:r>
              <a:rPr lang="en-US" dirty="0"/>
              <a:t> </a:t>
            </a:r>
            <a:r>
              <a:rPr lang="en-US" dirty="0" smtClean="0"/>
              <a:t> p.11</a:t>
            </a:r>
            <a:endParaRPr lang="en-US" dirty="0"/>
          </a:p>
          <a:p>
            <a:r>
              <a:rPr lang="en-US" dirty="0" smtClean="0">
                <a:hlinkClick r:id="rId7" action="ppaction://hlinksldjump"/>
              </a:rPr>
              <a:t>Methodology</a:t>
            </a:r>
            <a:r>
              <a:rPr lang="en-US" dirty="0" smtClean="0"/>
              <a:t>  p.13</a:t>
            </a:r>
            <a:endParaRPr lang="en-US" dirty="0"/>
          </a:p>
          <a:p>
            <a:r>
              <a:rPr lang="en-US" dirty="0" smtClean="0">
                <a:hlinkClick r:id="rId8" action="ppaction://hlinksldjump"/>
              </a:rPr>
              <a:t>Results</a:t>
            </a:r>
            <a:r>
              <a:rPr lang="en-US" dirty="0" smtClean="0"/>
              <a:t>  p.26</a:t>
            </a:r>
            <a:endParaRPr lang="en-US" dirty="0"/>
          </a:p>
          <a:p>
            <a:r>
              <a:rPr lang="en-US" dirty="0" smtClean="0">
                <a:hlinkClick r:id="rId9" action="ppaction://hlinksldjump"/>
              </a:rPr>
              <a:t>Conclusions</a:t>
            </a:r>
            <a:r>
              <a:rPr lang="en-US" dirty="0" smtClean="0"/>
              <a:t>  p.56</a:t>
            </a:r>
            <a:endParaRPr lang="en-US" dirty="0"/>
          </a:p>
          <a:p>
            <a:r>
              <a:rPr lang="en-US" dirty="0" smtClean="0">
                <a:hlinkClick r:id="rId10" action="ppaction://hlinksldjump"/>
              </a:rPr>
              <a:t>Appendices</a:t>
            </a:r>
            <a:r>
              <a:rPr lang="en-US" dirty="0" smtClean="0"/>
              <a:t> </a:t>
            </a:r>
            <a:r>
              <a:rPr lang="en-US" dirty="0"/>
              <a:t> </a:t>
            </a:r>
            <a:r>
              <a:rPr lang="en-US" dirty="0" smtClean="0"/>
              <a:t>p.61</a:t>
            </a:r>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5" name="TextBox 4"/>
          <p:cNvSpPr txBox="1"/>
          <p:nvPr/>
        </p:nvSpPr>
        <p:spPr>
          <a:xfrm>
            <a:off x="4645348" y="1355501"/>
            <a:ext cx="7481455" cy="4647426"/>
          </a:xfrm>
          <a:prstGeom prst="rect">
            <a:avLst/>
          </a:prstGeom>
          <a:noFill/>
        </p:spPr>
        <p:txBody>
          <a:bodyPr wrap="square" rtlCol="0">
            <a:spAutoFit/>
          </a:bodyPr>
          <a:lstStyle/>
          <a:p>
            <a:r>
              <a:rPr lang="en-US" sz="2400" b="1" dirty="0">
                <a:solidFill>
                  <a:schemeClr val="accent1">
                    <a:lumMod val="50000"/>
                  </a:schemeClr>
                </a:solidFill>
              </a:rPr>
              <a:t>Please note:</a:t>
            </a:r>
            <a:r>
              <a:rPr lang="en-US" sz="2400" dirty="0">
                <a:solidFill>
                  <a:schemeClr val="accent1">
                    <a:lumMod val="50000"/>
                  </a:schemeClr>
                </a:solidFill>
              </a:rPr>
              <a:t> </a:t>
            </a:r>
            <a:endParaRPr lang="en-US" sz="2400" dirty="0" smtClean="0">
              <a:solidFill>
                <a:schemeClr val="accent1">
                  <a:lumMod val="50000"/>
                </a:schemeClr>
              </a:solidFill>
            </a:endParaRPr>
          </a:p>
          <a:p>
            <a:r>
              <a:rPr lang="en-US" sz="2400" dirty="0" smtClean="0">
                <a:solidFill>
                  <a:schemeClr val="accent1">
                    <a:lumMod val="50000"/>
                  </a:schemeClr>
                </a:solidFill>
              </a:rPr>
              <a:t>1) Internal hyperlinks do not work properly when reading a pdf file in a Web browser. They link to the subsequent page. Everything else works as it should, so please navigate using the page numbers provided. On the other hand, Adobe Acrobat Reader may not load all graphs due to memory management issues, although this seems to be resolved when using either Full Screen mode, </a:t>
            </a:r>
            <a:r>
              <a:rPr lang="en-US" sz="2400" dirty="0" err="1" smtClean="0">
                <a:solidFill>
                  <a:schemeClr val="accent1">
                    <a:lumMod val="50000"/>
                  </a:schemeClr>
                </a:solidFill>
              </a:rPr>
              <a:t>Ctrl+L</a:t>
            </a:r>
            <a:r>
              <a:rPr lang="en-US" sz="2400" dirty="0" smtClean="0">
                <a:solidFill>
                  <a:schemeClr val="accent1">
                    <a:lumMod val="50000"/>
                  </a:schemeClr>
                </a:solidFill>
              </a:rPr>
              <a:t>   or Read mode, </a:t>
            </a:r>
            <a:r>
              <a:rPr lang="en-US" sz="2400" dirty="0" err="1" smtClean="0">
                <a:solidFill>
                  <a:schemeClr val="accent1">
                    <a:lumMod val="50000"/>
                  </a:schemeClr>
                </a:solidFill>
              </a:rPr>
              <a:t>Ctrl+H</a:t>
            </a:r>
            <a:endParaRPr lang="en-US" sz="2400" dirty="0" smtClean="0">
              <a:solidFill>
                <a:schemeClr val="accent1">
                  <a:lumMod val="50000"/>
                </a:schemeClr>
              </a:solidFill>
            </a:endParaRPr>
          </a:p>
          <a:p>
            <a:endParaRPr lang="en-US" sz="800" dirty="0">
              <a:solidFill>
                <a:schemeClr val="accent1">
                  <a:lumMod val="50000"/>
                </a:schemeClr>
              </a:solidFill>
            </a:endParaRPr>
          </a:p>
          <a:p>
            <a:r>
              <a:rPr lang="en-US" sz="2400" dirty="0" smtClean="0">
                <a:solidFill>
                  <a:schemeClr val="accent1">
                    <a:lumMod val="50000"/>
                  </a:schemeClr>
                </a:solidFill>
              </a:rPr>
              <a:t>2) This </a:t>
            </a:r>
            <a:r>
              <a:rPr lang="en-US" sz="2400" dirty="0">
                <a:solidFill>
                  <a:schemeClr val="accent1">
                    <a:lumMod val="50000"/>
                  </a:schemeClr>
                </a:solidFill>
              </a:rPr>
              <a:t>report was created with </a:t>
            </a:r>
            <a:r>
              <a:rPr lang="en-US" sz="2400" dirty="0" smtClean="0">
                <a:solidFill>
                  <a:schemeClr val="accent1">
                    <a:lumMod val="50000"/>
                  </a:schemeClr>
                </a:solidFill>
              </a:rPr>
              <a:t>Microsoft </a:t>
            </a:r>
            <a:r>
              <a:rPr lang="en-US" sz="2400" dirty="0">
                <a:solidFill>
                  <a:schemeClr val="accent1">
                    <a:lumMod val="50000"/>
                  </a:schemeClr>
                </a:solidFill>
              </a:rPr>
              <a:t>PowerPoint 2010 desktop version, as I was unable to create a Microsoft account to use PowerPoint Online</a:t>
            </a:r>
            <a:r>
              <a:rPr lang="en-US" sz="2400" dirty="0" smtClean="0">
                <a:solidFill>
                  <a:schemeClr val="accent1">
                    <a:lumMod val="50000"/>
                  </a:schemeClr>
                </a:solidFill>
              </a:rPr>
              <a:t>.</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12800" y="1376363"/>
            <a:ext cx="11161713" cy="4800600"/>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1">
                    <a:lumMod val="50000"/>
                  </a:schemeClr>
                </a:solidFill>
              </a:rPr>
              <a:t>C</a:t>
            </a:r>
            <a:r>
              <a:rPr lang="en-US" sz="2200" dirty="0" smtClean="0">
                <a:solidFill>
                  <a:schemeClr val="accent1">
                    <a:lumMod val="50000"/>
                  </a:schemeClr>
                </a:solidFill>
              </a:rPr>
              <a:t>harts were plotted to visualize the effects of flight number, payload, launch site, orbit type and year on launch outcome and success rate:</a:t>
            </a:r>
          </a:p>
          <a:p>
            <a:pPr marL="457200" indent="-457200">
              <a:lnSpc>
                <a:spcPct val="100000"/>
              </a:lnSpc>
              <a:spcBef>
                <a:spcPts val="1400"/>
              </a:spcBef>
              <a:buAutoNum type="arabicPeriod"/>
            </a:pPr>
            <a:r>
              <a:rPr lang="en-US" sz="2200" dirty="0" smtClean="0">
                <a:solidFill>
                  <a:schemeClr val="accent1">
                    <a:lumMod val="50000"/>
                  </a:schemeClr>
                </a:solidFill>
              </a:rPr>
              <a:t>Effect of flight number (continuous flight attempts) and launch </a:t>
            </a:r>
            <a:r>
              <a:rPr lang="en-US" sz="2200" dirty="0">
                <a:solidFill>
                  <a:schemeClr val="accent1">
                    <a:lumMod val="50000"/>
                  </a:schemeClr>
                </a:solidFill>
              </a:rPr>
              <a:t>s</a:t>
            </a:r>
            <a:r>
              <a:rPr lang="en-US" sz="2200" dirty="0" smtClean="0">
                <a:solidFill>
                  <a:schemeClr val="accent1">
                    <a:lumMod val="50000"/>
                  </a:schemeClr>
                </a:solidFill>
              </a:rPr>
              <a:t>ite on launch outcome.</a:t>
            </a:r>
          </a:p>
          <a:p>
            <a:pPr marL="457200" indent="-457200">
              <a:lnSpc>
                <a:spcPct val="100000"/>
              </a:lnSpc>
              <a:spcBef>
                <a:spcPts val="1400"/>
              </a:spcBef>
              <a:buAutoNum type="arabicPeriod"/>
            </a:pPr>
            <a:r>
              <a:rPr lang="en-US" sz="2200" dirty="0" smtClean="0">
                <a:solidFill>
                  <a:schemeClr val="accent1">
                    <a:lumMod val="50000"/>
                  </a:schemeClr>
                </a:solidFill>
              </a:rPr>
              <a:t>Effect of payload and launch site on launch outcome.</a:t>
            </a:r>
          </a:p>
          <a:p>
            <a:pPr marL="457200" indent="-457200">
              <a:lnSpc>
                <a:spcPct val="100000"/>
              </a:lnSpc>
              <a:spcBef>
                <a:spcPts val="1400"/>
              </a:spcBef>
              <a:buAutoNum type="arabicPeriod"/>
            </a:pPr>
            <a:r>
              <a:rPr lang="en-US" sz="2200" dirty="0" smtClean="0">
                <a:solidFill>
                  <a:schemeClr val="accent1">
                    <a:lumMod val="50000"/>
                  </a:schemeClr>
                </a:solidFill>
              </a:rPr>
              <a:t>Success rate of each orbit type.</a:t>
            </a:r>
          </a:p>
          <a:p>
            <a:pPr marL="457200" indent="-457200">
              <a:lnSpc>
                <a:spcPct val="100000"/>
              </a:lnSpc>
              <a:spcBef>
                <a:spcPts val="1400"/>
              </a:spcBef>
              <a:buAutoNum type="arabicPeriod"/>
            </a:pPr>
            <a:r>
              <a:rPr lang="en-US" sz="2200" dirty="0" smtClean="0">
                <a:solidFill>
                  <a:schemeClr val="accent1">
                    <a:lumMod val="50000"/>
                  </a:schemeClr>
                </a:solidFill>
              </a:rPr>
              <a:t>Effect of flight number and orbit type on launch outcome.</a:t>
            </a:r>
          </a:p>
          <a:p>
            <a:pPr marL="457200" indent="-457200">
              <a:lnSpc>
                <a:spcPct val="100000"/>
              </a:lnSpc>
              <a:spcBef>
                <a:spcPts val="1400"/>
              </a:spcBef>
              <a:buAutoNum type="arabicPeriod"/>
            </a:pPr>
            <a:r>
              <a:rPr lang="en-US" sz="2200" dirty="0" smtClean="0">
                <a:solidFill>
                  <a:schemeClr val="accent1">
                    <a:lumMod val="50000"/>
                  </a:schemeClr>
                </a:solidFill>
              </a:rPr>
              <a:t>Effect of payload and orbit type on launch outcome.</a:t>
            </a:r>
          </a:p>
          <a:p>
            <a:pPr marL="457200" indent="-457200">
              <a:lnSpc>
                <a:spcPct val="100000"/>
              </a:lnSpc>
              <a:spcBef>
                <a:spcPts val="1400"/>
              </a:spcBef>
              <a:buAutoNum type="arabicPeriod"/>
            </a:pPr>
            <a:r>
              <a:rPr lang="en-US" sz="2200" dirty="0" smtClean="0">
                <a:solidFill>
                  <a:schemeClr val="accent1">
                    <a:lumMod val="50000"/>
                  </a:schemeClr>
                </a:solidFill>
              </a:rPr>
              <a:t>Launch success yearly trend.</a:t>
            </a:r>
            <a:r>
              <a:rPr lang="en-US" dirty="0">
                <a:solidFill>
                  <a:schemeClr val="accent1">
                    <a:lumMod val="50000"/>
                  </a:schemeClr>
                </a:solidFill>
              </a:rPr>
              <a:t> </a:t>
            </a:r>
            <a:endParaRPr lang="en-US" dirty="0" smtClean="0">
              <a:solidFill>
                <a:schemeClr val="accent1">
                  <a:lumMod val="50000"/>
                </a:schemeClr>
              </a:solidFill>
            </a:endParaRPr>
          </a:p>
          <a:p>
            <a:pPr marL="0" indent="0">
              <a:lnSpc>
                <a:spcPct val="100000"/>
              </a:lnSpc>
              <a:spcBef>
                <a:spcPts val="1400"/>
              </a:spcBef>
              <a:buNone/>
            </a:pPr>
            <a:r>
              <a:rPr lang="en-US" sz="2200" dirty="0" smtClean="0">
                <a:solidFill>
                  <a:schemeClr val="accent3">
                    <a:lumMod val="25000"/>
                  </a:schemeClr>
                </a:solidFill>
                <a:hlinkClick r:id="rId3"/>
              </a:rPr>
              <a:t>GitHub </a:t>
            </a:r>
            <a:r>
              <a:rPr lang="en-US" sz="2200" dirty="0">
                <a:solidFill>
                  <a:schemeClr val="accent3">
                    <a:lumMod val="25000"/>
                  </a:schemeClr>
                </a:solidFill>
                <a:hlinkClick r:id="rId3"/>
              </a:rPr>
              <a:t>URL of </a:t>
            </a:r>
            <a:r>
              <a:rPr lang="en-US" sz="2200" dirty="0" smtClean="0">
                <a:solidFill>
                  <a:schemeClr val="accent3">
                    <a:lumMod val="25000"/>
                  </a:schemeClr>
                </a:solidFill>
                <a:hlinkClick r:id="rId3"/>
              </a:rPr>
              <a:t>completed </a:t>
            </a:r>
            <a:r>
              <a:rPr lang="en-US" sz="2200" dirty="0">
                <a:solidFill>
                  <a:schemeClr val="accent3">
                    <a:lumMod val="25000"/>
                  </a:schemeClr>
                </a:solidFill>
                <a:hlinkClick r:id="rId3"/>
              </a:rPr>
              <a:t>EDA with data visualization </a:t>
            </a:r>
            <a:r>
              <a:rPr lang="en-US" sz="2200" dirty="0" smtClean="0">
                <a:solidFill>
                  <a:schemeClr val="accent3">
                    <a:lumMod val="25000"/>
                  </a:schemeClr>
                </a:solidFill>
                <a:hlinkClick r:id="rId3"/>
              </a:rPr>
              <a:t>notebook</a:t>
            </a:r>
            <a:endParaRPr lang="en-US" sz="2200" dirty="0">
              <a:solidFill>
                <a:schemeClr val="accent3">
                  <a:lumMod val="25000"/>
                </a:schemeClr>
              </a:solidFill>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smtClean="0">
                <a:solidFill>
                  <a:srgbClr val="0B49CB"/>
                </a:solidFill>
                <a:latin typeface="Abadi"/>
              </a:rPr>
              <a:t>EDA with </a:t>
            </a:r>
            <a:r>
              <a:rPr lang="en-US" sz="3700" dirty="0">
                <a:solidFill>
                  <a:srgbClr val="0B49CB"/>
                </a:solidFill>
                <a:latin typeface="Abadi"/>
              </a:rPr>
              <a:t>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22960" y="1385888"/>
            <a:ext cx="10266363" cy="4772025"/>
          </a:xfrm>
          <a:prstGeom prst="rect">
            <a:avLst/>
          </a:prstGeom>
        </p:spPr>
        <p:txBody>
          <a:bodyPr lIns="91440" tIns="45720" rIns="91440" bIns="45720" anchor="t">
            <a:normAutofit/>
          </a:bodyPr>
          <a:lstStyle/>
          <a:p>
            <a:pPr marL="0" indent="0">
              <a:lnSpc>
                <a:spcPct val="100000"/>
              </a:lnSpc>
              <a:spcBef>
                <a:spcPts val="1400"/>
              </a:spcBef>
              <a:buNone/>
            </a:pPr>
            <a:r>
              <a:rPr lang="en-US" sz="2400" dirty="0" smtClean="0">
                <a:solidFill>
                  <a:schemeClr val="accent1">
                    <a:lumMod val="50000"/>
                  </a:schemeClr>
                </a:solidFill>
              </a:rPr>
              <a:t>The following SQL </a:t>
            </a:r>
            <a:r>
              <a:rPr lang="en-US" sz="2400" dirty="0">
                <a:solidFill>
                  <a:schemeClr val="accent1">
                    <a:lumMod val="50000"/>
                  </a:schemeClr>
                </a:solidFill>
              </a:rPr>
              <a:t>queries </a:t>
            </a:r>
            <a:r>
              <a:rPr lang="en-US" sz="2400" dirty="0" smtClean="0">
                <a:solidFill>
                  <a:schemeClr val="accent1">
                    <a:lumMod val="50000"/>
                  </a:schemeClr>
                </a:solidFill>
              </a:rPr>
              <a:t>were performed:</a:t>
            </a:r>
          </a:p>
          <a:p>
            <a:pPr>
              <a:lnSpc>
                <a:spcPct val="100000"/>
              </a:lnSpc>
              <a:spcBef>
                <a:spcPts val="1400"/>
              </a:spcBef>
            </a:pPr>
            <a:r>
              <a:rPr lang="en-NZ" sz="2400" dirty="0">
                <a:solidFill>
                  <a:schemeClr val="accent1">
                    <a:lumMod val="50000"/>
                  </a:schemeClr>
                </a:solidFill>
              </a:rPr>
              <a:t>N</a:t>
            </a:r>
            <a:r>
              <a:rPr lang="en-NZ" sz="2400" dirty="0" smtClean="0">
                <a:solidFill>
                  <a:schemeClr val="accent1">
                    <a:lumMod val="50000"/>
                  </a:schemeClr>
                </a:solidFill>
              </a:rPr>
              <a:t>ames </a:t>
            </a:r>
            <a:r>
              <a:rPr lang="en-NZ" sz="2400" dirty="0">
                <a:solidFill>
                  <a:schemeClr val="accent1">
                    <a:lumMod val="50000"/>
                  </a:schemeClr>
                </a:solidFill>
              </a:rPr>
              <a:t>of </a:t>
            </a:r>
            <a:r>
              <a:rPr lang="en-NZ" sz="2400" dirty="0" smtClean="0">
                <a:solidFill>
                  <a:schemeClr val="accent1">
                    <a:lumMod val="50000"/>
                  </a:schemeClr>
                </a:solidFill>
              </a:rPr>
              <a:t>unique </a:t>
            </a:r>
            <a:r>
              <a:rPr lang="en-NZ" sz="2400" dirty="0">
                <a:solidFill>
                  <a:schemeClr val="accent1">
                    <a:lumMod val="50000"/>
                  </a:schemeClr>
                </a:solidFill>
              </a:rPr>
              <a:t>launch sites in the space </a:t>
            </a:r>
            <a:r>
              <a:rPr lang="en-NZ" sz="2400" dirty="0" smtClean="0">
                <a:solidFill>
                  <a:schemeClr val="accent1">
                    <a:lumMod val="50000"/>
                  </a:schemeClr>
                </a:solidFill>
              </a:rPr>
              <a:t>mission.</a:t>
            </a:r>
            <a:endParaRPr lang="en-NZ" sz="2400" dirty="0">
              <a:solidFill>
                <a:schemeClr val="accent1">
                  <a:lumMod val="50000"/>
                </a:schemeClr>
              </a:solidFill>
            </a:endParaRPr>
          </a:p>
          <a:p>
            <a:pPr>
              <a:lnSpc>
                <a:spcPct val="100000"/>
              </a:lnSpc>
              <a:spcBef>
                <a:spcPts val="1400"/>
              </a:spcBef>
            </a:pPr>
            <a:r>
              <a:rPr lang="en-NZ" sz="2400" dirty="0" smtClean="0">
                <a:solidFill>
                  <a:schemeClr val="accent1">
                    <a:lumMod val="50000"/>
                  </a:schemeClr>
                </a:solidFill>
              </a:rPr>
              <a:t>Five </a:t>
            </a:r>
            <a:r>
              <a:rPr lang="en-NZ" sz="2400" dirty="0">
                <a:solidFill>
                  <a:schemeClr val="accent1">
                    <a:lumMod val="50000"/>
                  </a:schemeClr>
                </a:solidFill>
              </a:rPr>
              <a:t>records where launch sites begin with the string </a:t>
            </a:r>
            <a:r>
              <a:rPr lang="en-NZ" sz="2400" dirty="0" smtClean="0">
                <a:solidFill>
                  <a:schemeClr val="accent1">
                    <a:lumMod val="50000"/>
                  </a:schemeClr>
                </a:solidFill>
              </a:rPr>
              <a:t>‘CCA’.</a:t>
            </a:r>
            <a:endParaRPr lang="en-NZ" sz="2400" dirty="0">
              <a:solidFill>
                <a:schemeClr val="accent1">
                  <a:lumMod val="50000"/>
                </a:schemeClr>
              </a:solidFill>
            </a:endParaRPr>
          </a:p>
          <a:p>
            <a:pPr>
              <a:lnSpc>
                <a:spcPct val="100000"/>
              </a:lnSpc>
              <a:spcBef>
                <a:spcPts val="1400"/>
              </a:spcBef>
            </a:pPr>
            <a:r>
              <a:rPr lang="en-NZ" sz="2400" dirty="0" smtClean="0">
                <a:solidFill>
                  <a:schemeClr val="accent1">
                    <a:lumMod val="50000"/>
                  </a:schemeClr>
                </a:solidFill>
              </a:rPr>
              <a:t>Total </a:t>
            </a:r>
            <a:r>
              <a:rPr lang="en-NZ" sz="2400" dirty="0">
                <a:solidFill>
                  <a:schemeClr val="accent1">
                    <a:lumMod val="50000"/>
                  </a:schemeClr>
                </a:solidFill>
              </a:rPr>
              <a:t>payload mass carried by boosters launched by NASA (CRS</a:t>
            </a:r>
            <a:r>
              <a:rPr lang="en-NZ" sz="2400" dirty="0" smtClean="0">
                <a:solidFill>
                  <a:schemeClr val="accent1">
                    <a:lumMod val="50000"/>
                  </a:schemeClr>
                </a:solidFill>
              </a:rPr>
              <a:t>).</a:t>
            </a:r>
            <a:endParaRPr lang="en-NZ" sz="2400" dirty="0">
              <a:solidFill>
                <a:schemeClr val="accent1">
                  <a:lumMod val="50000"/>
                </a:schemeClr>
              </a:solidFill>
            </a:endParaRPr>
          </a:p>
          <a:p>
            <a:pPr>
              <a:lnSpc>
                <a:spcPct val="100000"/>
              </a:lnSpc>
              <a:spcBef>
                <a:spcPts val="1400"/>
              </a:spcBef>
            </a:pPr>
            <a:r>
              <a:rPr lang="en-NZ" sz="2400" dirty="0">
                <a:solidFill>
                  <a:schemeClr val="accent1">
                    <a:lumMod val="50000"/>
                  </a:schemeClr>
                </a:solidFill>
              </a:rPr>
              <a:t>A</a:t>
            </a:r>
            <a:r>
              <a:rPr lang="en-NZ" sz="2400" dirty="0" smtClean="0">
                <a:solidFill>
                  <a:schemeClr val="accent1">
                    <a:lumMod val="50000"/>
                  </a:schemeClr>
                </a:solidFill>
              </a:rPr>
              <a:t>verage </a:t>
            </a:r>
            <a:r>
              <a:rPr lang="en-NZ" sz="2400" dirty="0">
                <a:solidFill>
                  <a:schemeClr val="accent1">
                    <a:lumMod val="50000"/>
                  </a:schemeClr>
                </a:solidFill>
              </a:rPr>
              <a:t>payload mass carried by booster version F9 </a:t>
            </a:r>
            <a:r>
              <a:rPr lang="en-NZ" sz="2400" dirty="0" smtClean="0">
                <a:solidFill>
                  <a:schemeClr val="accent1">
                    <a:lumMod val="50000"/>
                  </a:schemeClr>
                </a:solidFill>
              </a:rPr>
              <a:t>v1.1.</a:t>
            </a:r>
            <a:endParaRPr lang="en-NZ" sz="2400" dirty="0">
              <a:solidFill>
                <a:schemeClr val="accent1">
                  <a:lumMod val="50000"/>
                </a:schemeClr>
              </a:solidFill>
            </a:endParaRPr>
          </a:p>
          <a:p>
            <a:pPr>
              <a:lnSpc>
                <a:spcPct val="100000"/>
              </a:lnSpc>
              <a:spcBef>
                <a:spcPts val="1400"/>
              </a:spcBef>
            </a:pPr>
            <a:r>
              <a:rPr lang="en-NZ" sz="2400" dirty="0">
                <a:solidFill>
                  <a:schemeClr val="accent1">
                    <a:lumMod val="50000"/>
                  </a:schemeClr>
                </a:solidFill>
              </a:rPr>
              <a:t>D</a:t>
            </a:r>
            <a:r>
              <a:rPr lang="en-NZ" sz="2400" dirty="0" smtClean="0">
                <a:solidFill>
                  <a:schemeClr val="accent1">
                    <a:lumMod val="50000"/>
                  </a:schemeClr>
                </a:solidFill>
              </a:rPr>
              <a:t>ate </a:t>
            </a:r>
            <a:r>
              <a:rPr lang="en-NZ" sz="2400" dirty="0">
                <a:solidFill>
                  <a:schemeClr val="accent1">
                    <a:lumMod val="50000"/>
                  </a:schemeClr>
                </a:solidFill>
              </a:rPr>
              <a:t>when the first successful landing outcome in ground pad was </a:t>
            </a:r>
            <a:r>
              <a:rPr lang="en-NZ" sz="2400" dirty="0" smtClean="0">
                <a:solidFill>
                  <a:schemeClr val="accent1">
                    <a:lumMod val="50000"/>
                  </a:schemeClr>
                </a:solidFill>
              </a:rPr>
              <a:t>achieved. </a:t>
            </a:r>
            <a:endParaRPr lang="en-NZ" sz="2400" dirty="0">
              <a:solidFill>
                <a:schemeClr val="accent1">
                  <a:lumMod val="50000"/>
                </a:schemeClr>
              </a:solidFill>
            </a:endParaRPr>
          </a:p>
          <a:p>
            <a:pPr marL="45720" indent="0">
              <a:lnSpc>
                <a:spcPct val="100000"/>
              </a:lnSpc>
              <a:spcBef>
                <a:spcPts val="1400"/>
              </a:spcBef>
              <a:buNone/>
            </a:pPr>
            <a:r>
              <a:rPr lang="en-US" sz="2400" dirty="0" smtClean="0">
                <a:solidFill>
                  <a:schemeClr val="accent3">
                    <a:lumMod val="25000"/>
                  </a:schemeClr>
                </a:solidFill>
                <a:hlinkClick r:id="rId3"/>
              </a:rPr>
              <a:t>GitHub </a:t>
            </a:r>
            <a:r>
              <a:rPr lang="en-US" sz="2400" dirty="0">
                <a:solidFill>
                  <a:schemeClr val="accent3">
                    <a:lumMod val="25000"/>
                  </a:schemeClr>
                </a:solidFill>
                <a:hlinkClick r:id="rId3"/>
              </a:rPr>
              <a:t>URL of </a:t>
            </a:r>
            <a:r>
              <a:rPr lang="en-US" sz="2400" dirty="0" smtClean="0">
                <a:solidFill>
                  <a:schemeClr val="accent3">
                    <a:lumMod val="25000"/>
                  </a:schemeClr>
                </a:solidFill>
                <a:hlinkClick r:id="rId3"/>
              </a:rPr>
              <a:t>completed </a:t>
            </a:r>
            <a:r>
              <a:rPr lang="en-US" sz="2400" dirty="0">
                <a:solidFill>
                  <a:schemeClr val="accent3">
                    <a:lumMod val="25000"/>
                  </a:schemeClr>
                </a:solidFill>
                <a:hlinkClick r:id="rId3"/>
              </a:rPr>
              <a:t>EDA with SQL </a:t>
            </a:r>
            <a:r>
              <a:rPr lang="en-US" sz="2400" dirty="0" smtClean="0">
                <a:solidFill>
                  <a:schemeClr val="accent3">
                    <a:lumMod val="25000"/>
                  </a:schemeClr>
                </a:solidFill>
                <a:hlinkClick r:id="rId3"/>
              </a:rPr>
              <a:t>notebook</a:t>
            </a: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dirty="0" smtClean="0">
                <a:solidFill>
                  <a:srgbClr val="0B49CB"/>
                </a:solidFill>
                <a:latin typeface="Abadi"/>
              </a:rPr>
              <a:t>SQL (1/2)</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92480" y="1385888"/>
            <a:ext cx="10266363" cy="4772025"/>
          </a:xfrm>
          <a:prstGeom prst="rect">
            <a:avLst/>
          </a:prstGeom>
        </p:spPr>
        <p:txBody>
          <a:bodyPr lIns="91440" tIns="45720" rIns="91440" bIns="45720" anchor="t">
            <a:normAutofit/>
          </a:bodyPr>
          <a:lstStyle/>
          <a:p>
            <a:pPr marL="0" indent="0">
              <a:lnSpc>
                <a:spcPct val="100000"/>
              </a:lnSpc>
              <a:spcBef>
                <a:spcPts val="1400"/>
              </a:spcBef>
              <a:buNone/>
            </a:pPr>
            <a:r>
              <a:rPr lang="en-US" sz="2400" dirty="0" smtClean="0">
                <a:solidFill>
                  <a:schemeClr val="accent1">
                    <a:lumMod val="50000"/>
                  </a:schemeClr>
                </a:solidFill>
              </a:rPr>
              <a:t>…the </a:t>
            </a:r>
            <a:r>
              <a:rPr lang="en-US" sz="2400" dirty="0">
                <a:solidFill>
                  <a:schemeClr val="accent1">
                    <a:lumMod val="50000"/>
                  </a:schemeClr>
                </a:solidFill>
              </a:rPr>
              <a:t>following SQL queries were performed:</a:t>
            </a:r>
          </a:p>
          <a:p>
            <a:pPr>
              <a:lnSpc>
                <a:spcPct val="100000"/>
              </a:lnSpc>
              <a:spcBef>
                <a:spcPts val="1400"/>
              </a:spcBef>
            </a:pPr>
            <a:r>
              <a:rPr lang="en-NZ" sz="2400" dirty="0">
                <a:solidFill>
                  <a:schemeClr val="accent1">
                    <a:lumMod val="50000"/>
                  </a:schemeClr>
                </a:solidFill>
              </a:rPr>
              <a:t>Names of </a:t>
            </a:r>
            <a:r>
              <a:rPr lang="en-NZ" sz="2400" dirty="0" smtClean="0">
                <a:solidFill>
                  <a:schemeClr val="accent1">
                    <a:lumMod val="50000"/>
                  </a:schemeClr>
                </a:solidFill>
              </a:rPr>
              <a:t>boosters that had a successful landing in drone </a:t>
            </a:r>
            <a:r>
              <a:rPr lang="en-NZ" sz="2400" dirty="0">
                <a:solidFill>
                  <a:schemeClr val="accent1">
                    <a:lumMod val="50000"/>
                  </a:schemeClr>
                </a:solidFill>
              </a:rPr>
              <a:t>ship and </a:t>
            </a:r>
            <a:r>
              <a:rPr lang="en-NZ" sz="2400" dirty="0" smtClean="0">
                <a:solidFill>
                  <a:schemeClr val="accent1">
                    <a:lumMod val="50000"/>
                  </a:schemeClr>
                </a:solidFill>
              </a:rPr>
              <a:t>had payload </a:t>
            </a:r>
            <a:r>
              <a:rPr lang="en-NZ" sz="2400" dirty="0">
                <a:solidFill>
                  <a:schemeClr val="accent1">
                    <a:lumMod val="50000"/>
                  </a:schemeClr>
                </a:solidFill>
              </a:rPr>
              <a:t>mass </a:t>
            </a:r>
            <a:r>
              <a:rPr lang="en-NZ" sz="2400" dirty="0" smtClean="0">
                <a:solidFill>
                  <a:schemeClr val="accent1">
                    <a:lumMod val="50000"/>
                  </a:schemeClr>
                </a:solidFill>
              </a:rPr>
              <a:t>between 4,000 and 6,000 kg.</a:t>
            </a:r>
            <a:endParaRPr lang="en-NZ" sz="2400" dirty="0">
              <a:solidFill>
                <a:schemeClr val="accent1">
                  <a:lumMod val="50000"/>
                </a:schemeClr>
              </a:solidFill>
            </a:endParaRPr>
          </a:p>
          <a:p>
            <a:pPr>
              <a:lnSpc>
                <a:spcPct val="100000"/>
              </a:lnSpc>
              <a:spcBef>
                <a:spcPts val="1400"/>
              </a:spcBef>
            </a:pPr>
            <a:r>
              <a:rPr lang="en-NZ" sz="2400" dirty="0">
                <a:solidFill>
                  <a:schemeClr val="accent1">
                    <a:lumMod val="50000"/>
                  </a:schemeClr>
                </a:solidFill>
              </a:rPr>
              <a:t>Total number of successful and </a:t>
            </a:r>
            <a:r>
              <a:rPr lang="en-NZ" sz="2400" dirty="0" smtClean="0">
                <a:solidFill>
                  <a:schemeClr val="accent1">
                    <a:lumMod val="50000"/>
                  </a:schemeClr>
                </a:solidFill>
              </a:rPr>
              <a:t>failed mission outcomes.</a:t>
            </a:r>
            <a:endParaRPr lang="en-NZ" sz="2400" dirty="0">
              <a:solidFill>
                <a:schemeClr val="accent1">
                  <a:lumMod val="50000"/>
                </a:schemeClr>
              </a:solidFill>
            </a:endParaRPr>
          </a:p>
          <a:p>
            <a:pPr>
              <a:lnSpc>
                <a:spcPct val="100000"/>
              </a:lnSpc>
              <a:spcBef>
                <a:spcPts val="1400"/>
              </a:spcBef>
            </a:pPr>
            <a:r>
              <a:rPr lang="en-NZ" sz="2400" dirty="0">
                <a:solidFill>
                  <a:schemeClr val="accent1">
                    <a:lumMod val="50000"/>
                  </a:schemeClr>
                </a:solidFill>
              </a:rPr>
              <a:t>Names of </a:t>
            </a:r>
            <a:r>
              <a:rPr lang="en-NZ" sz="2400" dirty="0" smtClean="0">
                <a:solidFill>
                  <a:schemeClr val="accent1">
                    <a:lumMod val="50000"/>
                  </a:schemeClr>
                </a:solidFill>
              </a:rPr>
              <a:t>booster </a:t>
            </a:r>
            <a:r>
              <a:rPr lang="en-NZ" sz="2400" dirty="0">
                <a:solidFill>
                  <a:schemeClr val="accent1">
                    <a:lumMod val="50000"/>
                  </a:schemeClr>
                </a:solidFill>
              </a:rPr>
              <a:t>versions </a:t>
            </a:r>
            <a:r>
              <a:rPr lang="en-NZ" sz="2400" dirty="0" smtClean="0">
                <a:solidFill>
                  <a:schemeClr val="accent1">
                    <a:lumMod val="50000"/>
                  </a:schemeClr>
                </a:solidFill>
              </a:rPr>
              <a:t>that carried </a:t>
            </a:r>
            <a:r>
              <a:rPr lang="en-NZ" sz="2400" dirty="0">
                <a:solidFill>
                  <a:schemeClr val="accent1">
                    <a:lumMod val="50000"/>
                  </a:schemeClr>
                </a:solidFill>
              </a:rPr>
              <a:t>the maximum payload mass. </a:t>
            </a:r>
          </a:p>
          <a:p>
            <a:pPr>
              <a:lnSpc>
                <a:spcPct val="100000"/>
              </a:lnSpc>
              <a:spcBef>
                <a:spcPts val="1400"/>
              </a:spcBef>
            </a:pPr>
            <a:r>
              <a:rPr lang="en-NZ" sz="2400" dirty="0">
                <a:solidFill>
                  <a:schemeClr val="accent1">
                    <a:lumMod val="50000"/>
                  </a:schemeClr>
                </a:solidFill>
              </a:rPr>
              <a:t>Failed landing </a:t>
            </a:r>
            <a:r>
              <a:rPr lang="en-NZ" sz="2400" dirty="0" smtClean="0">
                <a:solidFill>
                  <a:schemeClr val="accent1">
                    <a:lumMod val="50000"/>
                  </a:schemeClr>
                </a:solidFill>
              </a:rPr>
              <a:t>outcomes </a:t>
            </a:r>
            <a:r>
              <a:rPr lang="en-NZ" sz="2400" dirty="0">
                <a:solidFill>
                  <a:schemeClr val="accent1">
                    <a:lumMod val="50000"/>
                  </a:schemeClr>
                </a:solidFill>
              </a:rPr>
              <a:t>in drone ship, their booster versions, and launch site names </a:t>
            </a:r>
            <a:r>
              <a:rPr lang="en-NZ" sz="2400" dirty="0" smtClean="0">
                <a:solidFill>
                  <a:schemeClr val="accent1">
                    <a:lumMod val="50000"/>
                  </a:schemeClr>
                </a:solidFill>
              </a:rPr>
              <a:t>in 2015.</a:t>
            </a:r>
            <a:endParaRPr lang="en-NZ" sz="2400" dirty="0">
              <a:solidFill>
                <a:schemeClr val="accent1">
                  <a:lumMod val="50000"/>
                </a:schemeClr>
              </a:solidFill>
            </a:endParaRPr>
          </a:p>
          <a:p>
            <a:pPr>
              <a:lnSpc>
                <a:spcPct val="100000"/>
              </a:lnSpc>
              <a:spcBef>
                <a:spcPts val="1400"/>
              </a:spcBef>
            </a:pPr>
            <a:r>
              <a:rPr lang="en-NZ" sz="2400" dirty="0" smtClean="0">
                <a:solidFill>
                  <a:schemeClr val="accent1">
                    <a:lumMod val="50000"/>
                  </a:schemeClr>
                </a:solidFill>
              </a:rPr>
              <a:t>Count </a:t>
            </a:r>
            <a:r>
              <a:rPr lang="en-NZ" sz="2400" dirty="0">
                <a:solidFill>
                  <a:schemeClr val="accent1">
                    <a:lumMod val="50000"/>
                  </a:schemeClr>
                </a:solidFill>
              </a:rPr>
              <a:t>of landing outcomes </a:t>
            </a:r>
            <a:r>
              <a:rPr lang="en-NZ" sz="2400" dirty="0" smtClean="0">
                <a:solidFill>
                  <a:schemeClr val="accent1">
                    <a:lumMod val="50000"/>
                  </a:schemeClr>
                </a:solidFill>
              </a:rPr>
              <a:t>between </a:t>
            </a:r>
            <a:r>
              <a:rPr lang="en-NZ" sz="2400" dirty="0">
                <a:solidFill>
                  <a:schemeClr val="accent1">
                    <a:lumMod val="50000"/>
                  </a:schemeClr>
                </a:solidFill>
              </a:rPr>
              <a:t>2010-06-04 and </a:t>
            </a:r>
            <a:r>
              <a:rPr lang="en-NZ" sz="2400" dirty="0" smtClean="0">
                <a:solidFill>
                  <a:schemeClr val="accent1">
                    <a:lumMod val="50000"/>
                  </a:schemeClr>
                </a:solidFill>
              </a:rPr>
              <a:t>2017-03-20. </a:t>
            </a:r>
          </a:p>
          <a:p>
            <a:pPr marL="45720" indent="0">
              <a:lnSpc>
                <a:spcPct val="100000"/>
              </a:lnSpc>
              <a:spcBef>
                <a:spcPts val="1400"/>
              </a:spcBef>
              <a:buNone/>
            </a:pPr>
            <a:r>
              <a:rPr lang="en-US" sz="2400" dirty="0" smtClean="0">
                <a:solidFill>
                  <a:schemeClr val="accent1">
                    <a:lumMod val="50000"/>
                  </a:schemeClr>
                </a:solidFill>
                <a:hlinkClick r:id="rId3"/>
              </a:rPr>
              <a:t>GitHub </a:t>
            </a:r>
            <a:r>
              <a:rPr lang="en-US" sz="2400" dirty="0">
                <a:solidFill>
                  <a:schemeClr val="accent1">
                    <a:lumMod val="50000"/>
                  </a:schemeClr>
                </a:solidFill>
                <a:hlinkClick r:id="rId3"/>
              </a:rPr>
              <a:t>URL of completed EDA with SQL notebook</a:t>
            </a:r>
            <a:endParaRPr lang="en-US" sz="2400" dirty="0">
              <a:solidFill>
                <a:schemeClr val="accent1">
                  <a:lumMod val="50000"/>
                </a:schemeClr>
              </a:solidFill>
            </a:endParaRPr>
          </a:p>
          <a:p>
            <a:pPr marL="0" indent="0">
              <a:lnSpc>
                <a:spcPct val="100000"/>
              </a:lnSpc>
              <a:spcBef>
                <a:spcPts val="1400"/>
              </a:spcBef>
              <a:buNone/>
            </a:pPr>
            <a:endParaRPr lang="en-US" sz="2400" dirty="0">
              <a:solidFill>
                <a:schemeClr val="accent3">
                  <a:lumMod val="25000"/>
                </a:schemeClr>
              </a:solidFill>
            </a:endParaRPr>
          </a:p>
          <a:p>
            <a:pPr marL="0" indent="0">
              <a:lnSpc>
                <a:spcPct val="100000"/>
              </a:lnSpc>
              <a:spcBef>
                <a:spcPts val="1400"/>
              </a:spcBef>
              <a:buNone/>
            </a:pP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dirty="0" smtClean="0">
                <a:solidFill>
                  <a:srgbClr val="0B49CB"/>
                </a:solidFill>
                <a:latin typeface="Abadi"/>
              </a:rPr>
              <a:t>SQL (2/2)</a:t>
            </a:r>
            <a:endParaRPr lang="en-US" dirty="0">
              <a:solidFill>
                <a:srgbClr val="0B49CB"/>
              </a:solidFill>
            </a:endParaRPr>
          </a:p>
        </p:txBody>
      </p:sp>
    </p:spTree>
    <p:extLst>
      <p:ext uri="{BB962C8B-B14F-4D97-AF65-F5344CB8AC3E}">
        <p14:creationId xmlns:p14="http://schemas.microsoft.com/office/powerpoint/2010/main" val="17655299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12800" y="1406525"/>
            <a:ext cx="11269663" cy="467042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400" dirty="0" smtClean="0">
                <a:solidFill>
                  <a:schemeClr val="accent1">
                    <a:lumMod val="50000"/>
                  </a:schemeClr>
                </a:solidFill>
              </a:rPr>
              <a:t>The map objects below were added </a:t>
            </a:r>
            <a:r>
              <a:rPr lang="en-US" sz="2400" dirty="0">
                <a:solidFill>
                  <a:schemeClr val="accent1">
                    <a:lumMod val="50000"/>
                  </a:schemeClr>
                </a:solidFill>
              </a:rPr>
              <a:t>to a folium map</a:t>
            </a:r>
            <a:r>
              <a:rPr lang="en-US" sz="2400" dirty="0" smtClean="0">
                <a:solidFill>
                  <a:schemeClr val="accent1">
                    <a:lumMod val="50000"/>
                  </a:schemeClr>
                </a:solidFill>
              </a:rPr>
              <a:t>:</a:t>
            </a:r>
            <a:endParaRPr lang="en-US" sz="2400" dirty="0">
              <a:solidFill>
                <a:schemeClr val="accent1">
                  <a:lumMod val="50000"/>
                </a:schemeClr>
              </a:solidFill>
            </a:endParaRPr>
          </a:p>
          <a:p>
            <a:pPr lvl="1"/>
            <a:r>
              <a:rPr lang="en-US" sz="2200" dirty="0">
                <a:solidFill>
                  <a:schemeClr val="accent1">
                    <a:lumMod val="50000"/>
                  </a:schemeClr>
                </a:solidFill>
              </a:rPr>
              <a:t>A circle and a marker for each launch site to mark its location.</a:t>
            </a:r>
          </a:p>
          <a:p>
            <a:pPr lvl="1"/>
            <a:r>
              <a:rPr lang="en-US" sz="2200" dirty="0">
                <a:solidFill>
                  <a:schemeClr val="accent1">
                    <a:lumMod val="50000"/>
                  </a:schemeClr>
                </a:solidFill>
              </a:rPr>
              <a:t>A marker cluster </a:t>
            </a:r>
            <a:r>
              <a:rPr lang="en-US" sz="2200" dirty="0" smtClean="0">
                <a:solidFill>
                  <a:schemeClr val="accent1">
                    <a:lumMod val="50000"/>
                  </a:schemeClr>
                </a:solidFill>
              </a:rPr>
              <a:t>marking each launch outcome (success/failure</a:t>
            </a:r>
            <a:r>
              <a:rPr lang="en-US" sz="2200" dirty="0">
                <a:solidFill>
                  <a:schemeClr val="accent1">
                    <a:lumMod val="50000"/>
                  </a:schemeClr>
                </a:solidFill>
              </a:rPr>
              <a:t>) with a </a:t>
            </a:r>
            <a:r>
              <a:rPr lang="en-US" sz="2200" dirty="0" smtClean="0">
                <a:solidFill>
                  <a:schemeClr val="accent1">
                    <a:lumMod val="50000"/>
                  </a:schemeClr>
                </a:solidFill>
              </a:rPr>
              <a:t>color to visualize launch outcomes.</a:t>
            </a:r>
            <a:endParaRPr lang="en-US" sz="2200" dirty="0">
              <a:solidFill>
                <a:schemeClr val="accent1">
                  <a:lumMod val="50000"/>
                </a:schemeClr>
              </a:solidFill>
            </a:endParaRPr>
          </a:p>
          <a:p>
            <a:pPr lvl="1"/>
            <a:r>
              <a:rPr lang="en-US" sz="2200" dirty="0">
                <a:solidFill>
                  <a:schemeClr val="accent1">
                    <a:lumMod val="50000"/>
                  </a:schemeClr>
                </a:solidFill>
              </a:rPr>
              <a:t>Lines to mark the </a:t>
            </a:r>
            <a:r>
              <a:rPr lang="en-US" sz="2200" dirty="0" smtClean="0">
                <a:solidFill>
                  <a:schemeClr val="accent1">
                    <a:lumMod val="50000"/>
                  </a:schemeClr>
                </a:solidFill>
              </a:rPr>
              <a:t>proximities </a:t>
            </a:r>
            <a:r>
              <a:rPr lang="en-US" sz="2200" dirty="0">
                <a:solidFill>
                  <a:schemeClr val="accent1">
                    <a:lumMod val="50000"/>
                  </a:schemeClr>
                </a:solidFill>
              </a:rPr>
              <a:t>of a launch site (CCAFS SLC-40</a:t>
            </a:r>
            <a:r>
              <a:rPr lang="en-US" sz="2200" dirty="0" smtClean="0">
                <a:solidFill>
                  <a:schemeClr val="accent1">
                    <a:lumMod val="50000"/>
                  </a:schemeClr>
                </a:solidFill>
              </a:rPr>
              <a:t>), </a:t>
            </a:r>
            <a:r>
              <a:rPr lang="en-US" sz="2200" dirty="0">
                <a:solidFill>
                  <a:schemeClr val="accent1">
                    <a:lumMod val="50000"/>
                  </a:schemeClr>
                </a:solidFill>
              </a:rPr>
              <a:t>including </a:t>
            </a:r>
            <a:r>
              <a:rPr lang="en-US" sz="2200" dirty="0" smtClean="0">
                <a:solidFill>
                  <a:schemeClr val="accent1">
                    <a:lumMod val="50000"/>
                  </a:schemeClr>
                </a:solidFill>
              </a:rPr>
              <a:t>the coastline</a:t>
            </a:r>
            <a:r>
              <a:rPr lang="en-US" sz="2200" dirty="0">
                <a:solidFill>
                  <a:schemeClr val="accent1">
                    <a:lumMod val="50000"/>
                  </a:schemeClr>
                </a:solidFill>
              </a:rPr>
              <a:t>, a city (Orlando), a railway and a </a:t>
            </a:r>
            <a:r>
              <a:rPr lang="en-US" sz="2200" dirty="0" smtClean="0">
                <a:solidFill>
                  <a:schemeClr val="accent1">
                    <a:lumMod val="50000"/>
                  </a:schemeClr>
                </a:solidFill>
              </a:rPr>
              <a:t>highway to understand the distances and proximities of a launch site.</a:t>
            </a:r>
          </a:p>
          <a:p>
            <a:pPr marL="365760" lvl="1" indent="0">
              <a:buNone/>
            </a:pPr>
            <a:endParaRPr lang="en-US" sz="900" dirty="0" smtClean="0">
              <a:solidFill>
                <a:schemeClr val="accent1">
                  <a:lumMod val="50000"/>
                </a:schemeClr>
              </a:solidFill>
            </a:endParaRPr>
          </a:p>
          <a:p>
            <a:pPr marL="640080" lvl="2" indent="0">
              <a:buNone/>
            </a:pPr>
            <a:r>
              <a:rPr lang="en-US" sz="2200" dirty="0" smtClean="0">
                <a:solidFill>
                  <a:schemeClr val="accent1">
                    <a:lumMod val="50000"/>
                  </a:schemeClr>
                </a:solidFill>
                <a:hlinkClick r:id="rId3"/>
              </a:rPr>
              <a:t>GitHub </a:t>
            </a:r>
            <a:r>
              <a:rPr lang="en-US" sz="2200" dirty="0">
                <a:solidFill>
                  <a:schemeClr val="accent1">
                    <a:lumMod val="50000"/>
                  </a:schemeClr>
                </a:solidFill>
                <a:hlinkClick r:id="rId3"/>
              </a:rPr>
              <a:t>URL of completed interactive map with </a:t>
            </a:r>
            <a:r>
              <a:rPr lang="en-US" sz="2200" dirty="0" smtClean="0">
                <a:solidFill>
                  <a:schemeClr val="accent1">
                    <a:lumMod val="50000"/>
                  </a:schemeClr>
                </a:solidFill>
                <a:hlinkClick r:id="rId3"/>
              </a:rPr>
              <a:t>Folium</a:t>
            </a:r>
            <a:r>
              <a:rPr lang="en-US" sz="2200" dirty="0" smtClean="0">
                <a:solidFill>
                  <a:schemeClr val="accent1">
                    <a:lumMod val="50000"/>
                  </a:schemeClr>
                </a:solidFill>
              </a:rPr>
              <a:t> </a:t>
            </a:r>
          </a:p>
          <a:p>
            <a:pPr marL="365760" lvl="1" indent="0">
              <a:buNone/>
            </a:pPr>
            <a:endParaRPr lang="en-US" sz="900" dirty="0" smtClean="0">
              <a:solidFill>
                <a:schemeClr val="accent1">
                  <a:lumMod val="50000"/>
                </a:schemeClr>
              </a:solidFill>
            </a:endParaRPr>
          </a:p>
          <a:p>
            <a:pPr marL="640080" lvl="2" indent="0">
              <a:buNone/>
            </a:pPr>
            <a:r>
              <a:rPr lang="en-US" sz="2200" dirty="0" smtClean="0">
                <a:solidFill>
                  <a:schemeClr val="accent1">
                    <a:lumMod val="50000"/>
                  </a:schemeClr>
                </a:solidFill>
                <a:hlinkClick r:id="rId4"/>
              </a:rPr>
              <a:t>nbviewer </a:t>
            </a:r>
            <a:r>
              <a:rPr lang="en-US" sz="2200" dirty="0">
                <a:solidFill>
                  <a:schemeClr val="accent1">
                    <a:lumMod val="50000"/>
                  </a:schemeClr>
                </a:solidFill>
                <a:hlinkClick r:id="rId4"/>
              </a:rPr>
              <a:t>URL of completed interactive map with </a:t>
            </a:r>
            <a:r>
              <a:rPr lang="en-US" sz="2200" dirty="0" smtClean="0">
                <a:solidFill>
                  <a:schemeClr val="accent1">
                    <a:lumMod val="50000"/>
                  </a:schemeClr>
                </a:solidFill>
                <a:hlinkClick r:id="rId4"/>
              </a:rPr>
              <a:t>Folium</a:t>
            </a:r>
            <a:endParaRPr lang="en-US" sz="2200" dirty="0">
              <a:solidFill>
                <a:schemeClr val="accent1">
                  <a:lumMod val="50000"/>
                </a:schemeClr>
              </a:solidFill>
            </a:endParaRPr>
          </a:p>
          <a:p>
            <a:pPr marL="365760" lvl="1" indent="0">
              <a:buNone/>
            </a:pPr>
            <a:endParaRPr lang="en-US" sz="900" dirty="0">
              <a:solidFill>
                <a:schemeClr val="accent1">
                  <a:lumMod val="50000"/>
                </a:schemeClr>
              </a:solidFill>
            </a:endParaRPr>
          </a:p>
          <a:p>
            <a:pPr marL="640080" lvl="2" indent="0">
              <a:buNone/>
            </a:pPr>
            <a:r>
              <a:rPr lang="en-US" sz="2200" dirty="0" smtClean="0">
                <a:solidFill>
                  <a:schemeClr val="accent1">
                    <a:lumMod val="50000"/>
                  </a:schemeClr>
                </a:solidFill>
              </a:rPr>
              <a:t>Please </a:t>
            </a:r>
            <a:r>
              <a:rPr lang="en-US" sz="2200" dirty="0">
                <a:solidFill>
                  <a:schemeClr val="accent1">
                    <a:lumMod val="50000"/>
                  </a:schemeClr>
                </a:solidFill>
              </a:rPr>
              <a:t>u</a:t>
            </a:r>
            <a:r>
              <a:rPr lang="en-US" sz="2200" dirty="0" smtClean="0">
                <a:solidFill>
                  <a:schemeClr val="accent1">
                    <a:lumMod val="50000"/>
                  </a:schemeClr>
                </a:solidFill>
              </a:rPr>
              <a:t>se the above nbviewer </a:t>
            </a:r>
            <a:r>
              <a:rPr lang="en-US" sz="2200" dirty="0">
                <a:solidFill>
                  <a:schemeClr val="accent1">
                    <a:lumMod val="50000"/>
                  </a:schemeClr>
                </a:solidFill>
              </a:rPr>
              <a:t>URL </a:t>
            </a:r>
            <a:r>
              <a:rPr lang="en-US" sz="2200" dirty="0" smtClean="0">
                <a:solidFill>
                  <a:schemeClr val="accent1">
                    <a:lumMod val="50000"/>
                  </a:schemeClr>
                </a:solidFill>
              </a:rPr>
              <a:t>to </a:t>
            </a:r>
            <a:r>
              <a:rPr lang="en-US" sz="2200" dirty="0">
                <a:solidFill>
                  <a:schemeClr val="accent1">
                    <a:lumMod val="50000"/>
                  </a:schemeClr>
                </a:solidFill>
              </a:rPr>
              <a:t>view </a:t>
            </a:r>
            <a:r>
              <a:rPr lang="en-US" sz="2200" dirty="0" smtClean="0">
                <a:solidFill>
                  <a:schemeClr val="accent1">
                    <a:lumMod val="50000"/>
                  </a:schemeClr>
                </a:solidFill>
              </a:rPr>
              <a:t>interactive </a:t>
            </a:r>
            <a:r>
              <a:rPr lang="en-US" sz="2200" dirty="0">
                <a:solidFill>
                  <a:schemeClr val="accent1">
                    <a:lumMod val="50000"/>
                  </a:schemeClr>
                </a:solidFill>
              </a:rPr>
              <a:t>map.</a:t>
            </a:r>
          </a:p>
          <a:p>
            <a:pPr marL="0" indent="0">
              <a:lnSpc>
                <a:spcPct val="100000"/>
              </a:lnSpc>
              <a:spcBef>
                <a:spcPts val="1400"/>
              </a:spcBef>
              <a:buNone/>
            </a:pPr>
            <a:endParaRPr lang="en-US" sz="2400" dirty="0">
              <a:solidFill>
                <a:schemeClr val="accent1">
                  <a:lumMod val="50000"/>
                </a:schemeClr>
              </a:solidFill>
            </a:endParaRPr>
          </a:p>
          <a:p>
            <a:pPr marL="0" indent="0">
              <a:lnSpc>
                <a:spcPct val="100000"/>
              </a:lnSpc>
              <a:spcBef>
                <a:spcPts val="1400"/>
              </a:spcBef>
              <a:buNone/>
            </a:pP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3120" y="1470025"/>
            <a:ext cx="9745663" cy="47069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smtClean="0">
                <a:solidFill>
                  <a:schemeClr val="accent1">
                    <a:lumMod val="50000"/>
                  </a:schemeClr>
                </a:solidFill>
              </a:rPr>
              <a:t>The plots/graphs and interactions below were added to a dashboard:</a:t>
            </a:r>
          </a:p>
          <a:p>
            <a:pPr marL="457200" indent="-457200">
              <a:lnSpc>
                <a:spcPct val="100000"/>
              </a:lnSpc>
              <a:spcBef>
                <a:spcPts val="1400"/>
              </a:spcBef>
              <a:buAutoNum type="arabicPeriod"/>
            </a:pPr>
            <a:r>
              <a:rPr lang="en-NZ" dirty="0" smtClean="0">
                <a:solidFill>
                  <a:schemeClr val="accent1">
                    <a:lumMod val="50000"/>
                  </a:schemeClr>
                </a:solidFill>
              </a:rPr>
              <a:t>Dropdown </a:t>
            </a:r>
            <a:r>
              <a:rPr lang="en-NZ" dirty="0">
                <a:solidFill>
                  <a:schemeClr val="accent1">
                    <a:lumMod val="50000"/>
                  </a:schemeClr>
                </a:solidFill>
              </a:rPr>
              <a:t>list to enable </a:t>
            </a:r>
            <a:r>
              <a:rPr lang="en-NZ" dirty="0" smtClean="0">
                <a:solidFill>
                  <a:schemeClr val="accent1">
                    <a:lumMod val="50000"/>
                  </a:schemeClr>
                </a:solidFill>
              </a:rPr>
              <a:t>launch site selection.</a:t>
            </a:r>
          </a:p>
          <a:p>
            <a:pPr marL="457200" indent="-457200">
              <a:lnSpc>
                <a:spcPct val="100000"/>
              </a:lnSpc>
              <a:spcBef>
                <a:spcPts val="1400"/>
              </a:spcBef>
              <a:buAutoNum type="arabicPeriod"/>
            </a:pPr>
            <a:r>
              <a:rPr lang="en-US" dirty="0" smtClean="0">
                <a:solidFill>
                  <a:schemeClr val="accent1">
                    <a:lumMod val="50000"/>
                  </a:schemeClr>
                </a:solidFill>
              </a:rPr>
              <a:t>Pie chart to show total successful launches count for all sites; </a:t>
            </a:r>
            <a:br>
              <a:rPr lang="en-US" dirty="0" smtClean="0">
                <a:solidFill>
                  <a:schemeClr val="accent1">
                    <a:lumMod val="50000"/>
                  </a:schemeClr>
                </a:solidFill>
              </a:rPr>
            </a:br>
            <a:r>
              <a:rPr lang="en-US" dirty="0" smtClean="0">
                <a:solidFill>
                  <a:schemeClr val="accent1">
                    <a:lumMod val="50000"/>
                  </a:schemeClr>
                </a:solidFill>
              </a:rPr>
              <a:t>or show success vs failed counts for a specific launch site.</a:t>
            </a:r>
          </a:p>
          <a:p>
            <a:pPr marL="457200" indent="-457200">
              <a:lnSpc>
                <a:spcPct val="100000"/>
              </a:lnSpc>
              <a:spcBef>
                <a:spcPts val="1400"/>
              </a:spcBef>
              <a:buFont typeface="+mj-lt"/>
              <a:buAutoNum type="arabicPeriod" startAt="3"/>
            </a:pPr>
            <a:r>
              <a:rPr lang="en-NZ" dirty="0" smtClean="0">
                <a:solidFill>
                  <a:schemeClr val="accent1">
                    <a:lumMod val="50000"/>
                  </a:schemeClr>
                </a:solidFill>
              </a:rPr>
              <a:t>Range slider </a:t>
            </a:r>
            <a:r>
              <a:rPr lang="en-NZ" dirty="0">
                <a:solidFill>
                  <a:schemeClr val="accent1">
                    <a:lumMod val="50000"/>
                  </a:schemeClr>
                </a:solidFill>
              </a:rPr>
              <a:t>to select payload </a:t>
            </a:r>
            <a:r>
              <a:rPr lang="en-NZ" dirty="0" smtClean="0">
                <a:solidFill>
                  <a:schemeClr val="accent1">
                    <a:lumMod val="50000"/>
                  </a:schemeClr>
                </a:solidFill>
              </a:rPr>
              <a:t>range.</a:t>
            </a:r>
          </a:p>
          <a:p>
            <a:pPr marL="457200" indent="-457200">
              <a:lnSpc>
                <a:spcPct val="100000"/>
              </a:lnSpc>
              <a:spcBef>
                <a:spcPts val="1400"/>
              </a:spcBef>
              <a:buFont typeface="+mj-lt"/>
              <a:buAutoNum type="arabicPeriod" startAt="3"/>
            </a:pPr>
            <a:r>
              <a:rPr lang="en-NZ" dirty="0" smtClean="0">
                <a:solidFill>
                  <a:schemeClr val="accent1">
                    <a:lumMod val="50000"/>
                  </a:schemeClr>
                </a:solidFill>
              </a:rPr>
              <a:t>Scatter </a:t>
            </a:r>
            <a:r>
              <a:rPr lang="en-NZ" dirty="0">
                <a:solidFill>
                  <a:schemeClr val="accent1">
                    <a:lumMod val="50000"/>
                  </a:schemeClr>
                </a:solidFill>
              </a:rPr>
              <a:t>chart to show </a:t>
            </a:r>
            <a:r>
              <a:rPr lang="en-NZ" dirty="0" smtClean="0">
                <a:solidFill>
                  <a:schemeClr val="accent1">
                    <a:lumMod val="50000"/>
                  </a:schemeClr>
                </a:solidFill>
              </a:rPr>
              <a:t>correlation </a:t>
            </a:r>
            <a:r>
              <a:rPr lang="en-NZ" dirty="0">
                <a:solidFill>
                  <a:schemeClr val="accent1">
                    <a:lumMod val="50000"/>
                  </a:schemeClr>
                </a:solidFill>
              </a:rPr>
              <a:t>between payload and launch </a:t>
            </a:r>
            <a:r>
              <a:rPr lang="en-NZ" dirty="0" smtClean="0">
                <a:solidFill>
                  <a:schemeClr val="accent1">
                    <a:lumMod val="50000"/>
                  </a:schemeClr>
                </a:solidFill>
              </a:rPr>
              <a:t>success.</a:t>
            </a:r>
            <a:endParaRPr lang="en-US" dirty="0">
              <a:solidFill>
                <a:schemeClr val="accent1">
                  <a:lumMod val="50000"/>
                </a:schemeClr>
              </a:solidFill>
            </a:endParaRPr>
          </a:p>
          <a:p>
            <a:pPr marL="0" indent="0">
              <a:lnSpc>
                <a:spcPct val="100000"/>
              </a:lnSpc>
              <a:spcBef>
                <a:spcPts val="1400"/>
              </a:spcBef>
              <a:buNone/>
            </a:pPr>
            <a:r>
              <a:rPr lang="en-US" dirty="0" smtClean="0">
                <a:solidFill>
                  <a:schemeClr val="accent3">
                    <a:lumMod val="25000"/>
                  </a:schemeClr>
                </a:solidFill>
                <a:hlinkClick r:id="rId3"/>
              </a:rPr>
              <a:t>GitHub </a:t>
            </a:r>
            <a:r>
              <a:rPr lang="en-US" dirty="0">
                <a:solidFill>
                  <a:schemeClr val="accent3">
                    <a:lumMod val="25000"/>
                  </a:schemeClr>
                </a:solidFill>
                <a:hlinkClick r:id="rId3"/>
              </a:rPr>
              <a:t>URL of </a:t>
            </a:r>
            <a:r>
              <a:rPr lang="en-US" dirty="0" smtClean="0">
                <a:solidFill>
                  <a:schemeClr val="accent3">
                    <a:lumMod val="25000"/>
                  </a:schemeClr>
                </a:solidFill>
                <a:hlinkClick r:id="rId3"/>
              </a:rPr>
              <a:t>completed </a:t>
            </a:r>
            <a:r>
              <a:rPr lang="en-US" dirty="0" err="1">
                <a:solidFill>
                  <a:schemeClr val="accent3">
                    <a:lumMod val="25000"/>
                  </a:schemeClr>
                </a:solidFill>
                <a:hlinkClick r:id="rId3"/>
              </a:rPr>
              <a:t>Plotly</a:t>
            </a:r>
            <a:r>
              <a:rPr lang="en-US" dirty="0">
                <a:solidFill>
                  <a:schemeClr val="accent3">
                    <a:lumMod val="25000"/>
                  </a:schemeClr>
                </a:solidFill>
                <a:hlinkClick r:id="rId3"/>
              </a:rPr>
              <a:t> Dash </a:t>
            </a:r>
            <a:r>
              <a:rPr lang="en-US" dirty="0" smtClean="0">
                <a:solidFill>
                  <a:schemeClr val="accent3">
                    <a:lumMod val="25000"/>
                  </a:schemeClr>
                </a:solidFill>
                <a:hlinkClick r:id="rId3"/>
              </a:rPr>
              <a:t>lab (python file)</a:t>
            </a:r>
            <a:endParaRPr lang="en-US" dirty="0">
              <a:solidFill>
                <a:schemeClr val="accent3">
                  <a:lumMod val="25000"/>
                </a:schemeClr>
              </a:solidFill>
            </a:endParaRPr>
          </a:p>
          <a:p>
            <a:endParaRPr lang="en-US" sz="2400"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24150" y="1427163"/>
            <a:ext cx="9745663" cy="5051425"/>
          </a:xfrm>
          <a:prstGeom prst="rect">
            <a:avLst/>
          </a:prstGeom>
        </p:spPr>
        <p:txBody>
          <a:bodyPr vert="horz" lIns="91440" tIns="45720" rIns="91440" bIns="45720" rtlCol="0" anchor="t">
            <a:normAutofit lnSpcReduction="10000"/>
          </a:bodyPr>
          <a:lstStyle/>
          <a:p>
            <a:pPr marL="0" indent="0">
              <a:spcBef>
                <a:spcPts val="1400"/>
              </a:spcBef>
              <a:buNone/>
            </a:pPr>
            <a:r>
              <a:rPr lang="en-US" sz="2400" dirty="0">
                <a:solidFill>
                  <a:schemeClr val="accent1">
                    <a:lumMod val="50000"/>
                  </a:schemeClr>
                </a:solidFill>
              </a:rPr>
              <a:t>Built, evaluated, improved, and found the best performing </a:t>
            </a:r>
            <a:r>
              <a:rPr lang="en-US" sz="2400" dirty="0" smtClean="0">
                <a:solidFill>
                  <a:schemeClr val="accent1">
                    <a:lumMod val="50000"/>
                  </a:schemeClr>
                </a:solidFill>
              </a:rPr>
              <a:t/>
            </a:r>
            <a:br>
              <a:rPr lang="en-US" sz="2400" dirty="0" smtClean="0">
                <a:solidFill>
                  <a:schemeClr val="accent1">
                    <a:lumMod val="50000"/>
                  </a:schemeClr>
                </a:solidFill>
              </a:rPr>
            </a:br>
            <a:r>
              <a:rPr lang="en-US" sz="2400" dirty="0" smtClean="0">
                <a:solidFill>
                  <a:schemeClr val="accent1">
                    <a:lumMod val="50000"/>
                  </a:schemeClr>
                </a:solidFill>
              </a:rPr>
              <a:t>classification </a:t>
            </a:r>
            <a:r>
              <a:rPr lang="en-US" sz="2400" dirty="0">
                <a:solidFill>
                  <a:schemeClr val="accent1">
                    <a:lumMod val="50000"/>
                  </a:schemeClr>
                </a:solidFill>
              </a:rPr>
              <a:t>model:</a:t>
            </a:r>
          </a:p>
          <a:p>
            <a:pPr marL="457200" indent="-457200">
              <a:spcBef>
                <a:spcPts val="1400"/>
              </a:spcBef>
              <a:buFont typeface="+mj-lt"/>
              <a:buAutoNum type="arabicPeriod"/>
            </a:pPr>
            <a:r>
              <a:rPr lang="en-US" dirty="0" smtClean="0">
                <a:solidFill>
                  <a:schemeClr val="accent1">
                    <a:lumMod val="50000"/>
                  </a:schemeClr>
                </a:solidFill>
              </a:rPr>
              <a:t>Create </a:t>
            </a:r>
            <a:r>
              <a:rPr lang="en-US" dirty="0">
                <a:solidFill>
                  <a:schemeClr val="accent1">
                    <a:lumMod val="50000"/>
                  </a:schemeClr>
                </a:solidFill>
              </a:rPr>
              <a:t>X (features) </a:t>
            </a:r>
            <a:r>
              <a:rPr lang="en-US" dirty="0" smtClean="0">
                <a:solidFill>
                  <a:schemeClr val="accent1">
                    <a:lumMod val="50000"/>
                  </a:schemeClr>
                </a:solidFill>
              </a:rPr>
              <a:t>&amp; Y </a:t>
            </a:r>
            <a:r>
              <a:rPr lang="en-US" dirty="0">
                <a:solidFill>
                  <a:schemeClr val="accent1">
                    <a:lumMod val="50000"/>
                  </a:schemeClr>
                </a:solidFill>
              </a:rPr>
              <a:t>(target) arrays based on </a:t>
            </a:r>
            <a:r>
              <a:rPr lang="en-US" dirty="0" err="1">
                <a:solidFill>
                  <a:schemeClr val="accent1">
                    <a:lumMod val="50000"/>
                  </a:schemeClr>
                </a:solidFill>
              </a:rPr>
              <a:t>Spacex</a:t>
            </a:r>
            <a:r>
              <a:rPr lang="en-US" dirty="0">
                <a:solidFill>
                  <a:schemeClr val="accent1">
                    <a:lumMod val="50000"/>
                  </a:schemeClr>
                </a:solidFill>
              </a:rPr>
              <a:t> dataset.</a:t>
            </a:r>
          </a:p>
          <a:p>
            <a:pPr marL="457200" indent="-457200">
              <a:spcBef>
                <a:spcPts val="1400"/>
              </a:spcBef>
              <a:buFont typeface="+mj-lt"/>
              <a:buAutoNum type="arabicPeriod"/>
            </a:pPr>
            <a:r>
              <a:rPr lang="en-US" dirty="0" smtClean="0">
                <a:solidFill>
                  <a:schemeClr val="accent1">
                    <a:lumMod val="50000"/>
                  </a:schemeClr>
                </a:solidFill>
              </a:rPr>
              <a:t>Standardize </a:t>
            </a:r>
            <a:r>
              <a:rPr lang="en-US" dirty="0">
                <a:solidFill>
                  <a:schemeClr val="accent1">
                    <a:lumMod val="50000"/>
                  </a:schemeClr>
                </a:solidFill>
              </a:rPr>
              <a:t>X with </a:t>
            </a:r>
            <a:r>
              <a:rPr lang="en-US" dirty="0" err="1">
                <a:solidFill>
                  <a:schemeClr val="accent1">
                    <a:lumMod val="50000"/>
                  </a:schemeClr>
                </a:solidFill>
              </a:rPr>
              <a:t>StandardScaler</a:t>
            </a:r>
            <a:r>
              <a:rPr lang="en-US" dirty="0">
                <a:solidFill>
                  <a:schemeClr val="accent1">
                    <a:lumMod val="50000"/>
                  </a:schemeClr>
                </a:solidFill>
              </a:rPr>
              <a:t>().</a:t>
            </a:r>
          </a:p>
          <a:p>
            <a:pPr marL="457200" indent="-457200">
              <a:spcBef>
                <a:spcPts val="1400"/>
              </a:spcBef>
              <a:buFont typeface="+mj-lt"/>
              <a:buAutoNum type="arabicPeriod"/>
            </a:pPr>
            <a:r>
              <a:rPr lang="en-US" dirty="0" smtClean="0">
                <a:solidFill>
                  <a:schemeClr val="accent1">
                    <a:lumMod val="50000"/>
                  </a:schemeClr>
                </a:solidFill>
              </a:rPr>
              <a:t>Split </a:t>
            </a:r>
            <a:r>
              <a:rPr lang="en-US" dirty="0">
                <a:solidFill>
                  <a:schemeClr val="accent1">
                    <a:lumMod val="50000"/>
                  </a:schemeClr>
                </a:solidFill>
              </a:rPr>
              <a:t>X and Y to training and test data.</a:t>
            </a:r>
          </a:p>
          <a:p>
            <a:pPr marL="457200" indent="-457200">
              <a:spcBef>
                <a:spcPts val="1400"/>
              </a:spcBef>
              <a:buFont typeface="+mj-lt"/>
              <a:buAutoNum type="arabicPeriod"/>
            </a:pPr>
            <a:r>
              <a:rPr lang="en-US" dirty="0" smtClean="0">
                <a:solidFill>
                  <a:schemeClr val="accent1">
                    <a:lumMod val="50000"/>
                  </a:schemeClr>
                </a:solidFill>
              </a:rPr>
              <a:t>Models </a:t>
            </a:r>
            <a:r>
              <a:rPr lang="en-US" dirty="0">
                <a:solidFill>
                  <a:schemeClr val="accent1">
                    <a:lumMod val="50000"/>
                  </a:schemeClr>
                </a:solidFill>
              </a:rPr>
              <a:t>used: Logistic regression, SVM, Decision </a:t>
            </a:r>
            <a:r>
              <a:rPr lang="en-US" dirty="0" smtClean="0">
                <a:solidFill>
                  <a:schemeClr val="accent1">
                    <a:lumMod val="50000"/>
                  </a:schemeClr>
                </a:solidFill>
              </a:rPr>
              <a:t>tree, </a:t>
            </a:r>
            <a:r>
              <a:rPr lang="en-US" dirty="0">
                <a:solidFill>
                  <a:schemeClr val="accent1">
                    <a:lumMod val="50000"/>
                  </a:schemeClr>
                </a:solidFill>
              </a:rPr>
              <a:t>and KNN.</a:t>
            </a:r>
          </a:p>
          <a:p>
            <a:pPr marL="457200" indent="-457200">
              <a:spcBef>
                <a:spcPts val="1400"/>
              </a:spcBef>
              <a:buFont typeface="+mj-lt"/>
              <a:buAutoNum type="arabicPeriod"/>
            </a:pPr>
            <a:r>
              <a:rPr lang="en-US" dirty="0" smtClean="0">
                <a:solidFill>
                  <a:schemeClr val="accent1">
                    <a:lumMod val="50000"/>
                  </a:schemeClr>
                </a:solidFill>
              </a:rPr>
              <a:t>Best </a:t>
            </a:r>
            <a:r>
              <a:rPr lang="en-US" dirty="0">
                <a:solidFill>
                  <a:schemeClr val="accent1">
                    <a:lumMod val="50000"/>
                  </a:schemeClr>
                </a:solidFill>
              </a:rPr>
              <a:t>parameters found for each model using </a:t>
            </a:r>
            <a:r>
              <a:rPr lang="en-US" dirty="0" err="1">
                <a:solidFill>
                  <a:schemeClr val="accent1">
                    <a:lumMod val="50000"/>
                  </a:schemeClr>
                </a:solidFill>
              </a:rPr>
              <a:t>GridSearchCV</a:t>
            </a:r>
            <a:r>
              <a:rPr lang="en-US" dirty="0">
                <a:solidFill>
                  <a:schemeClr val="accent1">
                    <a:lumMod val="50000"/>
                  </a:schemeClr>
                </a:solidFill>
              </a:rPr>
              <a:t>().</a:t>
            </a:r>
          </a:p>
          <a:p>
            <a:pPr marL="457200" indent="-457200">
              <a:spcBef>
                <a:spcPts val="1400"/>
              </a:spcBef>
              <a:buFont typeface="+mj-lt"/>
              <a:buAutoNum type="arabicPeriod"/>
            </a:pPr>
            <a:r>
              <a:rPr lang="en-US" dirty="0" smtClean="0">
                <a:solidFill>
                  <a:schemeClr val="accent1">
                    <a:lumMod val="50000"/>
                  </a:schemeClr>
                </a:solidFill>
              </a:rPr>
              <a:t>Evaluated </a:t>
            </a:r>
            <a:r>
              <a:rPr lang="en-US" dirty="0">
                <a:solidFill>
                  <a:schemeClr val="accent1">
                    <a:lumMod val="50000"/>
                  </a:schemeClr>
                </a:solidFill>
              </a:rPr>
              <a:t>accuracy on </a:t>
            </a:r>
            <a:r>
              <a:rPr lang="en-US" dirty="0" smtClean="0">
                <a:solidFill>
                  <a:schemeClr val="accent1">
                    <a:lumMod val="50000"/>
                  </a:schemeClr>
                </a:solidFill>
              </a:rPr>
              <a:t>test </a:t>
            </a:r>
            <a:r>
              <a:rPr lang="en-US" dirty="0">
                <a:solidFill>
                  <a:schemeClr val="accent1">
                    <a:lumMod val="50000"/>
                  </a:schemeClr>
                </a:solidFill>
              </a:rPr>
              <a:t>data with .score() </a:t>
            </a:r>
            <a:r>
              <a:rPr lang="en-US" dirty="0" smtClean="0">
                <a:solidFill>
                  <a:schemeClr val="accent1">
                    <a:lumMod val="50000"/>
                  </a:schemeClr>
                </a:solidFill>
              </a:rPr>
              <a:t>&amp; </a:t>
            </a:r>
            <a:r>
              <a:rPr lang="en-US" dirty="0">
                <a:solidFill>
                  <a:schemeClr val="accent1">
                    <a:lumMod val="50000"/>
                  </a:schemeClr>
                </a:solidFill>
              </a:rPr>
              <a:t>confusion matrix.</a:t>
            </a:r>
          </a:p>
          <a:p>
            <a:pPr marL="457200" indent="-457200">
              <a:spcBef>
                <a:spcPts val="1400"/>
              </a:spcBef>
              <a:buFont typeface="+mj-lt"/>
              <a:buAutoNum type="arabicPeriod"/>
            </a:pPr>
            <a:r>
              <a:rPr lang="en-US" dirty="0" smtClean="0">
                <a:solidFill>
                  <a:schemeClr val="accent1">
                    <a:lumMod val="50000"/>
                  </a:schemeClr>
                </a:solidFill>
              </a:rPr>
              <a:t>All </a:t>
            </a:r>
            <a:r>
              <a:rPr lang="en-US" dirty="0">
                <a:solidFill>
                  <a:schemeClr val="accent1">
                    <a:lumMod val="50000"/>
                  </a:schemeClr>
                </a:solidFill>
              </a:rPr>
              <a:t>models performed practically the same.</a:t>
            </a:r>
          </a:p>
          <a:p>
            <a:pPr marL="0" indent="0">
              <a:spcBef>
                <a:spcPts val="1400"/>
              </a:spcBef>
              <a:buNone/>
            </a:pPr>
            <a:r>
              <a:rPr lang="en-US" dirty="0" smtClean="0">
                <a:solidFill>
                  <a:schemeClr val="accent1">
                    <a:lumMod val="50000"/>
                  </a:schemeClr>
                </a:solidFill>
                <a:hlinkClick r:id="rId3"/>
              </a:rPr>
              <a:t>GitHub </a:t>
            </a:r>
            <a:r>
              <a:rPr lang="en-US" dirty="0">
                <a:solidFill>
                  <a:schemeClr val="accent1">
                    <a:lumMod val="50000"/>
                  </a:schemeClr>
                </a:solidFill>
                <a:hlinkClick r:id="rId3"/>
              </a:rPr>
              <a:t>URL of completed predictive analysis lab</a:t>
            </a:r>
            <a:endParaRPr lang="en-US" dirty="0">
              <a:solidFill>
                <a:schemeClr val="accent1">
                  <a:lumMod val="50000"/>
                </a:schemeClr>
              </a:solidFill>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p:cNvSpPr txBox="1"/>
          <p:nvPr/>
        </p:nvSpPr>
        <p:spPr>
          <a:xfrm>
            <a:off x="7934336" y="5445302"/>
            <a:ext cx="2007909" cy="707886"/>
          </a:xfrm>
          <a:prstGeom prst="rect">
            <a:avLst/>
          </a:prstGeom>
          <a:noFill/>
        </p:spPr>
        <p:txBody>
          <a:bodyPr wrap="square" rtlCol="0">
            <a:spAutoFit/>
          </a:bodyPr>
          <a:lstStyle/>
          <a:p>
            <a:r>
              <a:rPr lang="en-NZ" sz="2000" b="1" dirty="0" smtClean="0"/>
              <a:t>Flowchart 4:</a:t>
            </a:r>
          </a:p>
          <a:p>
            <a:r>
              <a:rPr lang="en-NZ" sz="2000" b="1" dirty="0" smtClean="0"/>
              <a:t>Prediction</a:t>
            </a:r>
            <a:endParaRPr lang="en-NZ" sz="2000" b="1" dirty="0"/>
          </a:p>
        </p:txBody>
      </p:sp>
      <p:graphicFrame>
        <p:nvGraphicFramePr>
          <p:cNvPr id="6" name="Diagram 5"/>
          <p:cNvGraphicFramePr/>
          <p:nvPr>
            <p:extLst>
              <p:ext uri="{D42A27DB-BD31-4B8C-83A1-F6EECF244321}">
                <p14:modId xmlns:p14="http://schemas.microsoft.com/office/powerpoint/2010/main" val="2102115118"/>
              </p:ext>
            </p:extLst>
          </p:nvPr>
        </p:nvGraphicFramePr>
        <p:xfrm>
          <a:off x="7540943" y="1375739"/>
          <a:ext cx="6164190" cy="47063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20811" y="1512697"/>
            <a:ext cx="8597515" cy="4379560"/>
          </a:xfrm>
          <a:prstGeom prst="rect">
            <a:avLst/>
          </a:prstGeom>
        </p:spPr>
        <p:txBody>
          <a:bodyPr vert="horz" lIns="91440" tIns="45720" rIns="91440" bIns="45720" rtlCol="0">
            <a:normAutofit/>
          </a:bodyPr>
          <a:lstStyle>
            <a:lvl1pPr marL="228600" indent="-182880">
              <a:lnSpc>
                <a:spcPct val="100000"/>
              </a:lnSpc>
              <a:spcBef>
                <a:spcPts val="1400"/>
              </a:spcBef>
              <a:spcAft>
                <a:spcPts val="300"/>
              </a:spcAft>
              <a:buClr>
                <a:schemeClr val="accent6">
                  <a:lumMod val="75000"/>
                </a:schemeClr>
              </a:buClr>
              <a:buSzPct val="130000"/>
              <a:buFont typeface="Georgia" pitchFamily="18" charset="0"/>
              <a:buChar char="*"/>
              <a:defRPr sz="2400">
                <a:solidFill>
                  <a:schemeClr val="accent3">
                    <a:lumMod val="25000"/>
                  </a:schemeClr>
                </a:solidFill>
              </a:defRPr>
            </a:lvl1pPr>
            <a:lvl2pPr marL="548640" indent="-182880">
              <a:spcBef>
                <a:spcPct val="20000"/>
              </a:spcBef>
              <a:spcAft>
                <a:spcPts val="300"/>
              </a:spcAft>
              <a:buClr>
                <a:schemeClr val="accent6">
                  <a:lumMod val="75000"/>
                </a:schemeClr>
              </a:buClr>
              <a:buSzPct val="130000"/>
              <a:buFont typeface="Georgia" pitchFamily="18" charset="0"/>
              <a:buChar char="*"/>
              <a:defRPr sz="2000">
                <a:solidFill>
                  <a:schemeClr val="tx1">
                    <a:lumMod val="75000"/>
                    <a:lumOff val="25000"/>
                  </a:schemeClr>
                </a:solidFill>
              </a:defRPr>
            </a:lvl2pPr>
            <a:lvl3pPr marL="822960"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dirty="0">
                <a:hlinkClick r:id="rId4" action="ppaction://hlinksldjump"/>
              </a:rPr>
              <a:t>Exploratory </a:t>
            </a:r>
            <a:r>
              <a:rPr lang="en-US" dirty="0" smtClean="0">
                <a:hlinkClick r:id="rId4" action="ppaction://hlinksldjump"/>
              </a:rPr>
              <a:t>Data Analysis (EDA) Results</a:t>
            </a:r>
            <a:r>
              <a:rPr lang="en-US" dirty="0" smtClean="0"/>
              <a:t>  p.27</a:t>
            </a:r>
            <a:endParaRPr lang="en-US" dirty="0"/>
          </a:p>
          <a:p>
            <a:endParaRPr lang="en-US" sz="800" dirty="0" smtClean="0"/>
          </a:p>
          <a:p>
            <a:r>
              <a:rPr lang="en-US" dirty="0" smtClean="0"/>
              <a:t>Interactive Analytics </a:t>
            </a:r>
            <a:r>
              <a:rPr lang="en-US" dirty="0"/>
              <a:t>D</a:t>
            </a:r>
            <a:r>
              <a:rPr lang="en-US" dirty="0" smtClean="0"/>
              <a:t>emo </a:t>
            </a:r>
            <a:r>
              <a:rPr lang="en-US" dirty="0"/>
              <a:t>in </a:t>
            </a:r>
            <a:r>
              <a:rPr lang="en-US" dirty="0" smtClean="0"/>
              <a:t>Screenshots</a:t>
            </a:r>
            <a:endParaRPr lang="en-US" dirty="0"/>
          </a:p>
          <a:p>
            <a:pPr lvl="1"/>
            <a:r>
              <a:rPr lang="en-US" sz="2200" dirty="0">
                <a:hlinkClick r:id="rId5" action="ppaction://hlinksldjump"/>
              </a:rPr>
              <a:t>Launch </a:t>
            </a:r>
            <a:r>
              <a:rPr lang="en-US" sz="2200" dirty="0" smtClean="0">
                <a:hlinkClick r:id="rId5" action="ppaction://hlinksldjump"/>
              </a:rPr>
              <a:t>Sites </a:t>
            </a:r>
            <a:r>
              <a:rPr lang="en-US" sz="2200" dirty="0">
                <a:hlinkClick r:id="rId5" action="ppaction://hlinksldjump"/>
              </a:rPr>
              <a:t>P</a:t>
            </a:r>
            <a:r>
              <a:rPr lang="en-US" sz="2200" dirty="0" smtClean="0">
                <a:hlinkClick r:id="rId5" action="ppaction://hlinksldjump"/>
              </a:rPr>
              <a:t>roximities </a:t>
            </a:r>
            <a:r>
              <a:rPr lang="en-US" sz="2200" dirty="0">
                <a:hlinkClick r:id="rId5" action="ppaction://hlinksldjump"/>
              </a:rPr>
              <a:t>A</a:t>
            </a:r>
            <a:r>
              <a:rPr lang="en-US" sz="2200" dirty="0" smtClean="0">
                <a:hlinkClick r:id="rId5" action="ppaction://hlinksldjump"/>
              </a:rPr>
              <a:t>nalysis </a:t>
            </a:r>
            <a:r>
              <a:rPr lang="en-US" sz="2200" dirty="0">
                <a:hlinkClick r:id="rId5" action="ppaction://hlinksldjump"/>
              </a:rPr>
              <a:t>with </a:t>
            </a:r>
            <a:r>
              <a:rPr lang="en-US" sz="2200" dirty="0" smtClean="0">
                <a:hlinkClick r:id="rId5" action="ppaction://hlinksldjump"/>
              </a:rPr>
              <a:t>Folium</a:t>
            </a:r>
            <a:r>
              <a:rPr lang="en-US" sz="2200" dirty="0" smtClean="0"/>
              <a:t>  p.44</a:t>
            </a:r>
            <a:endParaRPr lang="en-US" sz="2200" dirty="0"/>
          </a:p>
          <a:p>
            <a:pPr lvl="1"/>
            <a:r>
              <a:rPr lang="en-US" sz="2200" dirty="0">
                <a:hlinkClick r:id="rId6" action="ppaction://hlinksldjump"/>
              </a:rPr>
              <a:t>Dashboard with </a:t>
            </a:r>
            <a:r>
              <a:rPr lang="en-US" sz="2200" dirty="0" err="1">
                <a:hlinkClick r:id="rId6" action="ppaction://hlinksldjump"/>
              </a:rPr>
              <a:t>Plotly</a:t>
            </a:r>
            <a:r>
              <a:rPr lang="en-US" sz="2200" dirty="0">
                <a:hlinkClick r:id="rId6" action="ppaction://hlinksldjump"/>
              </a:rPr>
              <a:t> </a:t>
            </a:r>
            <a:r>
              <a:rPr lang="en-US" sz="2200" dirty="0" smtClean="0">
                <a:hlinkClick r:id="rId6" action="ppaction://hlinksldjump"/>
              </a:rPr>
              <a:t>Dash</a:t>
            </a:r>
            <a:r>
              <a:rPr lang="en-US" sz="2200" dirty="0" smtClean="0"/>
              <a:t>  p.49</a:t>
            </a:r>
            <a:endParaRPr lang="en-US" sz="2200" dirty="0"/>
          </a:p>
          <a:p>
            <a:endParaRPr lang="en-US" sz="800" dirty="0" smtClean="0">
              <a:hlinkClick r:id="rId7" action="ppaction://hlinksldjump"/>
            </a:endParaRPr>
          </a:p>
          <a:p>
            <a:r>
              <a:rPr lang="en-US" dirty="0" smtClean="0">
                <a:hlinkClick r:id="rId7" action="ppaction://hlinksldjump"/>
              </a:rPr>
              <a:t>Predictive Analysis Results</a:t>
            </a:r>
            <a:r>
              <a:rPr lang="en-US" dirty="0" smtClean="0"/>
              <a:t>  p.53</a:t>
            </a:r>
            <a:endParaRPr lang="en-US" dirty="0"/>
          </a:p>
          <a:p>
            <a:pPr lvl="1"/>
            <a:endParaRPr lang="en-US" dirty="0"/>
          </a:p>
          <a:p>
            <a:pPr lvl="1"/>
            <a:endParaRPr lang="en-US"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978153" cy="369332"/>
          </a:xfrm>
          <a:prstGeom prst="rect">
            <a:avLst/>
          </a:prstGeom>
          <a:solidFill>
            <a:srgbClr val="0948CB"/>
          </a:solidFill>
        </p:spPr>
        <p:txBody>
          <a:bodyPr wrap="none" rtlCol="0">
            <a:spAutoFit/>
          </a:bodyPr>
          <a:lstStyle/>
          <a:p>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58057" y="4281314"/>
            <a:ext cx="10145712" cy="1749425"/>
          </a:xfrm>
          <a:prstGeom prst="rect">
            <a:avLst/>
          </a:prstGeom>
        </p:spPr>
        <p:txBody>
          <a:bodyPr>
            <a:normAutofit/>
          </a:bodyPr>
          <a:lstStyle/>
          <a:p>
            <a:pPr marL="0" indent="0">
              <a:lnSpc>
                <a:spcPct val="100000"/>
              </a:lnSpc>
              <a:spcBef>
                <a:spcPts val="1400"/>
              </a:spcBef>
              <a:buNone/>
            </a:pPr>
            <a:r>
              <a:rPr lang="en-US" sz="2200" b="1" dirty="0" smtClean="0">
                <a:solidFill>
                  <a:schemeClr val="accent1">
                    <a:lumMod val="50000"/>
                  </a:schemeClr>
                </a:solidFill>
              </a:rPr>
              <a:t>Figure 1</a:t>
            </a:r>
          </a:p>
          <a:p>
            <a:pPr>
              <a:lnSpc>
                <a:spcPct val="100000"/>
              </a:lnSpc>
              <a:spcBef>
                <a:spcPts val="1400"/>
              </a:spcBef>
            </a:pPr>
            <a:r>
              <a:rPr lang="en-US" sz="2200" dirty="0" smtClean="0">
                <a:solidFill>
                  <a:schemeClr val="accent1">
                    <a:lumMod val="50000"/>
                  </a:schemeClr>
                </a:solidFill>
              </a:rPr>
              <a:t>Increasing flight number was associated with higher success rate. </a:t>
            </a:r>
          </a:p>
          <a:p>
            <a:pPr>
              <a:lnSpc>
                <a:spcPct val="100000"/>
              </a:lnSpc>
              <a:spcBef>
                <a:spcPts val="1400"/>
              </a:spcBef>
            </a:pPr>
            <a:r>
              <a:rPr lang="en-US" sz="2200" dirty="0" smtClean="0">
                <a:solidFill>
                  <a:schemeClr val="accent1">
                    <a:lumMod val="50000"/>
                  </a:schemeClr>
                </a:solidFill>
              </a:rPr>
              <a:t>VAFB SLC-4E and KSC LC-39A </a:t>
            </a:r>
            <a:r>
              <a:rPr lang="en-US" dirty="0" smtClean="0">
                <a:solidFill>
                  <a:schemeClr val="accent1">
                    <a:lumMod val="50000"/>
                  </a:schemeClr>
                </a:solidFill>
              </a:rPr>
              <a:t>had </a:t>
            </a:r>
            <a:r>
              <a:rPr lang="en-US" sz="2200" dirty="0" smtClean="0">
                <a:solidFill>
                  <a:schemeClr val="accent1">
                    <a:lumMod val="50000"/>
                  </a:schemeClr>
                </a:solidFill>
              </a:rPr>
              <a:t>higher success rates.</a:t>
            </a: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a:t>
            </a:r>
            <a:r>
              <a:rPr lang="en-US" dirty="0" smtClean="0">
                <a:solidFill>
                  <a:srgbClr val="0B49CB"/>
                </a:solidFill>
                <a:latin typeface="Abadi"/>
              </a:rPr>
              <a:t>vs </a:t>
            </a:r>
            <a:r>
              <a:rPr lang="en-US" dirty="0">
                <a:solidFill>
                  <a:srgbClr val="0B49CB"/>
                </a:solidFill>
                <a:latin typeface="Abadi"/>
              </a:rPr>
              <a:t>Launch Site</a:t>
            </a:r>
            <a:endParaRPr lang="en-US" dirty="0">
              <a:solidFill>
                <a:srgbClr val="0B49CB"/>
              </a:solidFill>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85" y="1485205"/>
            <a:ext cx="11916539" cy="266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989086" y="4095020"/>
            <a:ext cx="10077450" cy="1914593"/>
          </a:xfrm>
          <a:prstGeom prst="rect">
            <a:avLst/>
          </a:prstGeom>
        </p:spPr>
        <p:txBody>
          <a:bodyPr>
            <a:noAutofit/>
          </a:bodyPr>
          <a:lstStyle/>
          <a:p>
            <a:pPr marL="0" indent="0">
              <a:lnSpc>
                <a:spcPct val="100000"/>
              </a:lnSpc>
              <a:spcBef>
                <a:spcPts val="600"/>
              </a:spcBef>
              <a:spcAft>
                <a:spcPts val="0"/>
              </a:spcAft>
              <a:buNone/>
            </a:pPr>
            <a:r>
              <a:rPr lang="en-NZ" b="1" dirty="0" smtClean="0">
                <a:solidFill>
                  <a:schemeClr val="accent1">
                    <a:lumMod val="50000"/>
                  </a:schemeClr>
                </a:solidFill>
              </a:rPr>
              <a:t>Figure 2</a:t>
            </a:r>
          </a:p>
          <a:p>
            <a:pPr>
              <a:lnSpc>
                <a:spcPct val="100000"/>
              </a:lnSpc>
              <a:spcBef>
                <a:spcPts val="600"/>
              </a:spcBef>
              <a:spcAft>
                <a:spcPts val="0"/>
              </a:spcAft>
            </a:pPr>
            <a:r>
              <a:rPr lang="en-NZ" dirty="0" smtClean="0">
                <a:solidFill>
                  <a:schemeClr val="accent1">
                    <a:lumMod val="50000"/>
                  </a:schemeClr>
                </a:solidFill>
              </a:rPr>
              <a:t>CCAFS SLC-40 had higher </a:t>
            </a:r>
            <a:r>
              <a:rPr lang="en-NZ" dirty="0">
                <a:solidFill>
                  <a:schemeClr val="accent1">
                    <a:lumMod val="50000"/>
                  </a:schemeClr>
                </a:solidFill>
              </a:rPr>
              <a:t>success </a:t>
            </a:r>
            <a:r>
              <a:rPr lang="en-NZ" dirty="0" smtClean="0">
                <a:solidFill>
                  <a:schemeClr val="accent1">
                    <a:lumMod val="50000"/>
                  </a:schemeClr>
                </a:solidFill>
              </a:rPr>
              <a:t>rates for heavier </a:t>
            </a:r>
            <a:r>
              <a:rPr lang="en-NZ" dirty="0">
                <a:solidFill>
                  <a:schemeClr val="accent1">
                    <a:lumMod val="50000"/>
                  </a:schemeClr>
                </a:solidFill>
              </a:rPr>
              <a:t>payload </a:t>
            </a:r>
            <a:r>
              <a:rPr lang="en-NZ" dirty="0" smtClean="0">
                <a:solidFill>
                  <a:schemeClr val="accent1">
                    <a:lumMod val="50000"/>
                  </a:schemeClr>
                </a:solidFill>
              </a:rPr>
              <a:t>masses. </a:t>
            </a:r>
          </a:p>
          <a:p>
            <a:pPr>
              <a:lnSpc>
                <a:spcPct val="100000"/>
              </a:lnSpc>
              <a:spcBef>
                <a:spcPts val="600"/>
              </a:spcBef>
              <a:spcAft>
                <a:spcPts val="0"/>
              </a:spcAft>
            </a:pPr>
            <a:r>
              <a:rPr lang="en-NZ" dirty="0">
                <a:solidFill>
                  <a:schemeClr val="accent1">
                    <a:lumMod val="50000"/>
                  </a:schemeClr>
                </a:solidFill>
              </a:rPr>
              <a:t>VAFB </a:t>
            </a:r>
            <a:r>
              <a:rPr lang="en-NZ" dirty="0" smtClean="0">
                <a:solidFill>
                  <a:schemeClr val="accent1">
                    <a:lumMod val="50000"/>
                  </a:schemeClr>
                </a:solidFill>
              </a:rPr>
              <a:t>SLC-4E had no </a:t>
            </a:r>
            <a:r>
              <a:rPr lang="en-NZ" dirty="0">
                <a:solidFill>
                  <a:schemeClr val="accent1">
                    <a:lumMod val="50000"/>
                  </a:schemeClr>
                </a:solidFill>
              </a:rPr>
              <a:t>heavy payload mass rockets (&gt; 10K kg</a:t>
            </a:r>
            <a:r>
              <a:rPr lang="en-NZ" dirty="0" smtClean="0">
                <a:solidFill>
                  <a:schemeClr val="accent1">
                    <a:lumMod val="50000"/>
                  </a:schemeClr>
                </a:solidFill>
              </a:rPr>
              <a:t>).</a:t>
            </a:r>
          </a:p>
          <a:p>
            <a:pPr>
              <a:lnSpc>
                <a:spcPct val="100000"/>
              </a:lnSpc>
              <a:spcBef>
                <a:spcPts val="600"/>
              </a:spcBef>
              <a:spcAft>
                <a:spcPts val="0"/>
              </a:spcAft>
            </a:pPr>
            <a:r>
              <a:rPr lang="en-NZ" dirty="0" smtClean="0">
                <a:solidFill>
                  <a:schemeClr val="accent1">
                    <a:lumMod val="50000"/>
                  </a:schemeClr>
                </a:solidFill>
              </a:rPr>
              <a:t>KSC LC-39A</a:t>
            </a:r>
            <a:r>
              <a:rPr lang="en-NZ" b="1" dirty="0">
                <a:solidFill>
                  <a:schemeClr val="accent1">
                    <a:lumMod val="50000"/>
                  </a:schemeClr>
                </a:solidFill>
              </a:rPr>
              <a:t> </a:t>
            </a:r>
            <a:r>
              <a:rPr lang="en-NZ" dirty="0" smtClean="0">
                <a:solidFill>
                  <a:schemeClr val="accent1">
                    <a:lumMod val="50000"/>
                  </a:schemeClr>
                </a:solidFill>
              </a:rPr>
              <a:t>had high </a:t>
            </a:r>
            <a:r>
              <a:rPr lang="en-NZ" dirty="0">
                <a:solidFill>
                  <a:schemeClr val="accent1">
                    <a:lumMod val="50000"/>
                  </a:schemeClr>
                </a:solidFill>
              </a:rPr>
              <a:t>success rate </a:t>
            </a:r>
            <a:r>
              <a:rPr lang="en-NZ" dirty="0" smtClean="0">
                <a:solidFill>
                  <a:schemeClr val="accent1">
                    <a:lumMod val="50000"/>
                  </a:schemeClr>
                </a:solidFill>
              </a:rPr>
              <a:t>for low and heavy payload masses, </a:t>
            </a:r>
            <a:br>
              <a:rPr lang="en-NZ" dirty="0" smtClean="0">
                <a:solidFill>
                  <a:schemeClr val="accent1">
                    <a:lumMod val="50000"/>
                  </a:schemeClr>
                </a:solidFill>
              </a:rPr>
            </a:br>
            <a:r>
              <a:rPr lang="en-NZ" dirty="0" smtClean="0">
                <a:solidFill>
                  <a:schemeClr val="accent1">
                    <a:lumMod val="50000"/>
                  </a:schemeClr>
                </a:solidFill>
              </a:rPr>
              <a:t>but not for payload mass of approximately 6K kg.</a:t>
            </a:r>
            <a:endParaRPr lang="en-US" dirty="0">
              <a:solidFill>
                <a:schemeClr val="accent1">
                  <a:lumMod val="50000"/>
                </a:schemeClr>
              </a:solidFill>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smtClean="0">
                <a:solidFill>
                  <a:srgbClr val="0B49CB"/>
                </a:solidFill>
                <a:latin typeface="Abadi"/>
              </a:rPr>
              <a:t>vs </a:t>
            </a:r>
            <a:r>
              <a:rPr lang="en-US" dirty="0">
                <a:solidFill>
                  <a:srgbClr val="0B49CB"/>
                </a:solidFill>
                <a:latin typeface="Abadi"/>
              </a:rPr>
              <a:t>Launch Site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7" y="1331284"/>
            <a:ext cx="11950768" cy="2651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847143" y="1385740"/>
            <a:ext cx="10042177" cy="4639833"/>
          </a:xfrm>
          <a:prstGeom prst="rect">
            <a:avLst/>
          </a:prstGeom>
        </p:spPr>
        <p:txBody>
          <a:bodyPr vert="horz" lIns="91440" tIns="45720" rIns="91440" bIns="45720" rtlCol="0">
            <a:norm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tx1">
                    <a:lumMod val="75000"/>
                    <a:lumOff val="25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tx1">
                    <a:lumMod val="75000"/>
                    <a:lumOff val="25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sz="2800" dirty="0">
                <a:solidFill>
                  <a:schemeClr val="accent1">
                    <a:lumMod val="50000"/>
                  </a:schemeClr>
                </a:solidFill>
              </a:rPr>
              <a:t>Methodologies:</a:t>
            </a:r>
          </a:p>
          <a:p>
            <a:pPr lvl="1"/>
            <a:r>
              <a:rPr lang="en-US" sz="2400" dirty="0">
                <a:solidFill>
                  <a:schemeClr val="accent1">
                    <a:lumMod val="50000"/>
                  </a:schemeClr>
                </a:solidFill>
              </a:rPr>
              <a:t>Data Collection with SpaceX API</a:t>
            </a:r>
            <a:r>
              <a:rPr lang="en-US" sz="2400" baseline="30000" dirty="0">
                <a:solidFill>
                  <a:schemeClr val="accent1">
                    <a:lumMod val="50000"/>
                  </a:schemeClr>
                </a:solidFill>
                <a:hlinkClick r:id="rId3" action="ppaction://hlinksldjump"/>
              </a:rPr>
              <a:t>1</a:t>
            </a:r>
            <a:r>
              <a:rPr lang="en-US" sz="2400" dirty="0">
                <a:solidFill>
                  <a:schemeClr val="accent1">
                    <a:lumMod val="50000"/>
                  </a:schemeClr>
                </a:solidFill>
              </a:rPr>
              <a:t> and </a:t>
            </a:r>
            <a:r>
              <a:rPr lang="en-US" sz="2400" dirty="0" smtClean="0">
                <a:solidFill>
                  <a:schemeClr val="accent1">
                    <a:lumMod val="50000"/>
                  </a:schemeClr>
                </a:solidFill>
              </a:rPr>
              <a:t>Web scraping</a:t>
            </a:r>
            <a:r>
              <a:rPr lang="en-US" sz="2400" baseline="30000" dirty="0" smtClean="0">
                <a:solidFill>
                  <a:schemeClr val="accent1">
                    <a:lumMod val="50000"/>
                  </a:schemeClr>
                </a:solidFill>
                <a:hlinkClick r:id="rId3" action="ppaction://hlinksldjump"/>
              </a:rPr>
              <a:t>2</a:t>
            </a:r>
            <a:endParaRPr lang="en-US" sz="2400" dirty="0">
              <a:solidFill>
                <a:schemeClr val="accent1">
                  <a:lumMod val="50000"/>
                </a:schemeClr>
              </a:solidFill>
            </a:endParaRPr>
          </a:p>
          <a:p>
            <a:pPr lvl="1"/>
            <a:r>
              <a:rPr lang="en-US" sz="2400" dirty="0">
                <a:solidFill>
                  <a:schemeClr val="accent1">
                    <a:lumMod val="50000"/>
                  </a:schemeClr>
                </a:solidFill>
              </a:rPr>
              <a:t>Data Wrangling</a:t>
            </a:r>
          </a:p>
          <a:p>
            <a:pPr lvl="1"/>
            <a:r>
              <a:rPr lang="en-US" sz="2400" dirty="0">
                <a:solidFill>
                  <a:schemeClr val="accent1">
                    <a:lumMod val="50000"/>
                  </a:schemeClr>
                </a:solidFill>
              </a:rPr>
              <a:t>Exploratory Data Analysis </a:t>
            </a:r>
            <a:r>
              <a:rPr lang="en-US" sz="2400" dirty="0" smtClean="0">
                <a:solidFill>
                  <a:schemeClr val="accent1">
                    <a:lumMod val="50000"/>
                  </a:schemeClr>
                </a:solidFill>
              </a:rPr>
              <a:t>-- </a:t>
            </a:r>
            <a:r>
              <a:rPr lang="en-US" sz="2400" dirty="0">
                <a:solidFill>
                  <a:schemeClr val="accent1">
                    <a:lumMod val="50000"/>
                  </a:schemeClr>
                </a:solidFill>
              </a:rPr>
              <a:t>EDA with SQL and Data Visualization</a:t>
            </a:r>
          </a:p>
          <a:p>
            <a:pPr lvl="1"/>
            <a:r>
              <a:rPr lang="en-US" sz="2400" dirty="0">
                <a:solidFill>
                  <a:schemeClr val="accent1">
                    <a:lumMod val="50000"/>
                  </a:schemeClr>
                </a:solidFill>
              </a:rPr>
              <a:t>Launch Sites Locations Analysis with Folium</a:t>
            </a:r>
          </a:p>
          <a:p>
            <a:pPr lvl="1"/>
            <a:r>
              <a:rPr lang="en-US" sz="2400" dirty="0">
                <a:solidFill>
                  <a:schemeClr val="accent1">
                    <a:lumMod val="50000"/>
                  </a:schemeClr>
                </a:solidFill>
              </a:rPr>
              <a:t>Building a Dashboard with </a:t>
            </a:r>
            <a:r>
              <a:rPr lang="en-US" sz="2400" dirty="0" err="1">
                <a:solidFill>
                  <a:schemeClr val="accent1">
                    <a:lumMod val="50000"/>
                  </a:schemeClr>
                </a:solidFill>
              </a:rPr>
              <a:t>Plotly</a:t>
            </a:r>
            <a:r>
              <a:rPr lang="en-US" sz="2400" dirty="0">
                <a:solidFill>
                  <a:schemeClr val="accent1">
                    <a:lumMod val="50000"/>
                  </a:schemeClr>
                </a:solidFill>
              </a:rPr>
              <a:t> Dash</a:t>
            </a:r>
          </a:p>
          <a:p>
            <a:pPr lvl="1"/>
            <a:r>
              <a:rPr lang="en-US" sz="2400" dirty="0">
                <a:solidFill>
                  <a:schemeClr val="accent1">
                    <a:lumMod val="50000"/>
                  </a:schemeClr>
                </a:solidFill>
              </a:rPr>
              <a:t>Predictive Analysis </a:t>
            </a:r>
            <a:r>
              <a:rPr lang="en-US" sz="2400" dirty="0" smtClean="0">
                <a:solidFill>
                  <a:schemeClr val="accent1">
                    <a:lumMod val="50000"/>
                  </a:schemeClr>
                </a:solidFill>
              </a:rPr>
              <a:t>-- Classification </a:t>
            </a:r>
            <a:r>
              <a:rPr lang="en-US" sz="2400" dirty="0">
                <a:solidFill>
                  <a:schemeClr val="accent1">
                    <a:lumMod val="50000"/>
                  </a:schemeClr>
                </a:solidFill>
              </a:rPr>
              <a:t>with Logistic Regression, SVM, Decision </a:t>
            </a:r>
            <a:r>
              <a:rPr lang="en-US" sz="2400" dirty="0" smtClean="0">
                <a:solidFill>
                  <a:schemeClr val="accent1">
                    <a:lumMod val="50000"/>
                  </a:schemeClr>
                </a:solidFill>
              </a:rPr>
              <a:t>Tree, </a:t>
            </a:r>
            <a:r>
              <a:rPr lang="en-US" sz="2400" dirty="0">
                <a:solidFill>
                  <a:schemeClr val="accent1">
                    <a:lumMod val="50000"/>
                  </a:schemeClr>
                </a:solidFill>
              </a:rPr>
              <a:t>and KNN </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a:t>
            </a:r>
            <a:r>
              <a:rPr lang="en-US" dirty="0" smtClean="0">
                <a:solidFill>
                  <a:srgbClr val="0B49CB"/>
                </a:solidFill>
                <a:latin typeface="Abadi"/>
              </a:rPr>
              <a:t>Summary (1/3): Methodology</a:t>
            </a:r>
            <a:endParaRPr lang="en-US" dirty="0">
              <a:solidFill>
                <a:srgbClr val="0B49CB"/>
              </a:solidFill>
            </a:endParaRPr>
          </a:p>
        </p:txBody>
      </p:sp>
    </p:spTree>
    <p:extLst>
      <p:ext uri="{BB962C8B-B14F-4D97-AF65-F5344CB8AC3E}">
        <p14:creationId xmlns:p14="http://schemas.microsoft.com/office/powerpoint/2010/main" val="2096663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22960" y="1370013"/>
            <a:ext cx="3815449" cy="3304674"/>
          </a:xfrm>
          <a:prstGeom prst="rect">
            <a:avLst/>
          </a:prstGeom>
        </p:spPr>
        <p:txBody>
          <a:bodyPr>
            <a:normAutofit/>
          </a:bodyPr>
          <a:lstStyle/>
          <a:p>
            <a:pPr marL="0" indent="0">
              <a:lnSpc>
                <a:spcPct val="100000"/>
              </a:lnSpc>
              <a:spcBef>
                <a:spcPts val="1400"/>
              </a:spcBef>
              <a:buNone/>
            </a:pPr>
            <a:r>
              <a:rPr lang="en-NZ" b="1" dirty="0" smtClean="0">
                <a:solidFill>
                  <a:schemeClr val="accent1">
                    <a:lumMod val="50000"/>
                  </a:schemeClr>
                </a:solidFill>
              </a:rPr>
              <a:t>Figure 3</a:t>
            </a:r>
          </a:p>
          <a:p>
            <a:pPr>
              <a:lnSpc>
                <a:spcPct val="100000"/>
              </a:lnSpc>
              <a:spcBef>
                <a:spcPts val="1400"/>
              </a:spcBef>
            </a:pPr>
            <a:r>
              <a:rPr lang="en-NZ" dirty="0" smtClean="0">
                <a:solidFill>
                  <a:schemeClr val="accent1">
                    <a:lumMod val="50000"/>
                  </a:schemeClr>
                </a:solidFill>
              </a:rPr>
              <a:t>ES-L1</a:t>
            </a:r>
            <a:r>
              <a:rPr lang="en-NZ" dirty="0">
                <a:solidFill>
                  <a:schemeClr val="accent1">
                    <a:lumMod val="50000"/>
                  </a:schemeClr>
                </a:solidFill>
              </a:rPr>
              <a:t>, GEO, HEO and </a:t>
            </a:r>
            <a:r>
              <a:rPr lang="en-NZ" dirty="0" smtClean="0">
                <a:solidFill>
                  <a:schemeClr val="accent1">
                    <a:lumMod val="50000"/>
                  </a:schemeClr>
                </a:solidFill>
              </a:rPr>
              <a:t>SSO: </a:t>
            </a:r>
            <a:br>
              <a:rPr lang="en-NZ" dirty="0" smtClean="0">
                <a:solidFill>
                  <a:schemeClr val="accent1">
                    <a:lumMod val="50000"/>
                  </a:schemeClr>
                </a:solidFill>
              </a:rPr>
            </a:br>
            <a:r>
              <a:rPr lang="en-NZ" dirty="0" smtClean="0">
                <a:solidFill>
                  <a:schemeClr val="accent1">
                    <a:lumMod val="50000"/>
                  </a:schemeClr>
                </a:solidFill>
              </a:rPr>
              <a:t>Success rate  100% </a:t>
            </a:r>
          </a:p>
          <a:p>
            <a:pPr>
              <a:lnSpc>
                <a:spcPct val="100000"/>
              </a:lnSpc>
              <a:spcBef>
                <a:spcPts val="1400"/>
              </a:spcBef>
            </a:pPr>
            <a:r>
              <a:rPr lang="en-NZ" dirty="0" smtClean="0">
                <a:solidFill>
                  <a:schemeClr val="accent1">
                    <a:lumMod val="50000"/>
                  </a:schemeClr>
                </a:solidFill>
              </a:rPr>
              <a:t>VLEO: </a:t>
            </a:r>
            <a:br>
              <a:rPr lang="en-NZ" dirty="0" smtClean="0">
                <a:solidFill>
                  <a:schemeClr val="accent1">
                    <a:lumMod val="50000"/>
                  </a:schemeClr>
                </a:solidFill>
              </a:rPr>
            </a:br>
            <a:r>
              <a:rPr lang="en-NZ" dirty="0" smtClean="0">
                <a:solidFill>
                  <a:schemeClr val="accent1">
                    <a:lumMod val="50000"/>
                  </a:schemeClr>
                </a:solidFill>
              </a:rPr>
              <a:t>Success </a:t>
            </a:r>
            <a:r>
              <a:rPr lang="en-NZ" dirty="0">
                <a:solidFill>
                  <a:schemeClr val="accent1">
                    <a:lumMod val="50000"/>
                  </a:schemeClr>
                </a:solidFill>
              </a:rPr>
              <a:t>rate </a:t>
            </a:r>
            <a:r>
              <a:rPr lang="en-NZ" dirty="0" smtClean="0">
                <a:solidFill>
                  <a:schemeClr val="accent1">
                    <a:lumMod val="50000"/>
                  </a:schemeClr>
                </a:solidFill>
              </a:rPr>
              <a:t> &gt; </a:t>
            </a:r>
            <a:r>
              <a:rPr lang="en-NZ" dirty="0">
                <a:solidFill>
                  <a:schemeClr val="accent1">
                    <a:lumMod val="50000"/>
                  </a:schemeClr>
                </a:solidFill>
              </a:rPr>
              <a:t>80</a:t>
            </a:r>
            <a:r>
              <a:rPr lang="en-NZ" dirty="0" smtClean="0">
                <a:solidFill>
                  <a:schemeClr val="accent1">
                    <a:lumMod val="50000"/>
                  </a:schemeClr>
                </a:solidFill>
              </a:rPr>
              <a:t>% </a:t>
            </a:r>
          </a:p>
          <a:p>
            <a:pPr>
              <a:lnSpc>
                <a:spcPct val="100000"/>
              </a:lnSpc>
              <a:spcBef>
                <a:spcPts val="1400"/>
              </a:spcBef>
            </a:pPr>
            <a:r>
              <a:rPr lang="en-NZ" dirty="0">
                <a:solidFill>
                  <a:schemeClr val="accent1">
                    <a:lumMod val="50000"/>
                  </a:schemeClr>
                </a:solidFill>
              </a:rPr>
              <a:t>O</a:t>
            </a:r>
            <a:r>
              <a:rPr lang="en-NZ" dirty="0" smtClean="0">
                <a:solidFill>
                  <a:schemeClr val="accent1">
                    <a:lumMod val="50000"/>
                  </a:schemeClr>
                </a:solidFill>
              </a:rPr>
              <a:t>ther orbits: </a:t>
            </a:r>
            <a:br>
              <a:rPr lang="en-NZ" dirty="0" smtClean="0">
                <a:solidFill>
                  <a:schemeClr val="accent1">
                    <a:lumMod val="50000"/>
                  </a:schemeClr>
                </a:solidFill>
              </a:rPr>
            </a:br>
            <a:r>
              <a:rPr lang="en-NZ" dirty="0" smtClean="0">
                <a:solidFill>
                  <a:schemeClr val="accent1">
                    <a:lumMod val="50000"/>
                  </a:schemeClr>
                </a:solidFill>
              </a:rPr>
              <a:t>Success </a:t>
            </a:r>
            <a:r>
              <a:rPr lang="en-NZ" dirty="0">
                <a:solidFill>
                  <a:schemeClr val="accent1">
                    <a:lumMod val="50000"/>
                  </a:schemeClr>
                </a:solidFill>
              </a:rPr>
              <a:t>rate </a:t>
            </a:r>
            <a:r>
              <a:rPr lang="en-NZ" dirty="0" smtClean="0">
                <a:solidFill>
                  <a:schemeClr val="accent1">
                    <a:lumMod val="50000"/>
                  </a:schemeClr>
                </a:solidFill>
              </a:rPr>
              <a:t> &lt; </a:t>
            </a:r>
            <a:r>
              <a:rPr lang="en-NZ" dirty="0">
                <a:solidFill>
                  <a:schemeClr val="accent1">
                    <a:lumMod val="50000"/>
                  </a:schemeClr>
                </a:solidFill>
              </a:rPr>
              <a:t>70</a:t>
            </a:r>
            <a:r>
              <a:rPr lang="en-NZ" dirty="0" smtClean="0">
                <a:solidFill>
                  <a:schemeClr val="accent1">
                    <a:lumMod val="50000"/>
                  </a:schemeClr>
                </a:solidFill>
              </a:rPr>
              <a:t>% </a:t>
            </a:r>
            <a:endParaRPr lang="en-US" sz="2400" dirty="0">
              <a:solidFill>
                <a:schemeClr val="accent1">
                  <a:lumMod val="50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a:t>
            </a:r>
            <a:r>
              <a:rPr lang="en-US" dirty="0" smtClean="0">
                <a:solidFill>
                  <a:srgbClr val="0B49CB"/>
                </a:solidFill>
                <a:latin typeface="Abadi"/>
              </a:rPr>
              <a:t>by Orbit </a:t>
            </a:r>
            <a:r>
              <a:rPr lang="en-US" dirty="0">
                <a:solidFill>
                  <a:srgbClr val="0B49CB"/>
                </a:solidFill>
                <a:latin typeface="Abadi"/>
              </a:rPr>
              <a:t>Type</a:t>
            </a:r>
            <a:endParaRPr lang="en-US" dirty="0">
              <a:solidFill>
                <a:srgbClr val="0B49CB"/>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259" y="1370013"/>
            <a:ext cx="6501349" cy="3599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21531" y="4211955"/>
            <a:ext cx="10548937" cy="1900344"/>
          </a:xfrm>
          <a:prstGeom prst="rect">
            <a:avLst/>
          </a:prstGeom>
        </p:spPr>
        <p:txBody>
          <a:bodyPr>
            <a:normAutofit/>
          </a:bodyPr>
          <a:lstStyle/>
          <a:p>
            <a:pPr marL="0" indent="0">
              <a:lnSpc>
                <a:spcPct val="100000"/>
              </a:lnSpc>
              <a:spcBef>
                <a:spcPts val="1200"/>
              </a:spcBef>
              <a:spcAft>
                <a:spcPts val="0"/>
              </a:spcAft>
              <a:buNone/>
            </a:pPr>
            <a:r>
              <a:rPr lang="en-NZ" sz="2200" b="1" dirty="0" smtClean="0">
                <a:solidFill>
                  <a:schemeClr val="accent1">
                    <a:lumMod val="50000"/>
                  </a:schemeClr>
                </a:solidFill>
              </a:rPr>
              <a:t>Figure 4</a:t>
            </a:r>
          </a:p>
          <a:p>
            <a:pPr>
              <a:lnSpc>
                <a:spcPct val="100000"/>
              </a:lnSpc>
              <a:spcBef>
                <a:spcPts val="1200"/>
              </a:spcBef>
              <a:spcAft>
                <a:spcPts val="0"/>
              </a:spcAft>
            </a:pPr>
            <a:r>
              <a:rPr lang="en-NZ" sz="2200" dirty="0" smtClean="0">
                <a:solidFill>
                  <a:schemeClr val="accent1">
                    <a:lumMod val="50000"/>
                  </a:schemeClr>
                </a:solidFill>
              </a:rPr>
              <a:t>LEO</a:t>
            </a:r>
            <a:r>
              <a:rPr lang="en-NZ" sz="2200" dirty="0">
                <a:solidFill>
                  <a:schemeClr val="accent1">
                    <a:lumMod val="50000"/>
                  </a:schemeClr>
                </a:solidFill>
              </a:rPr>
              <a:t>: </a:t>
            </a:r>
            <a:r>
              <a:rPr lang="en-NZ" sz="2200" dirty="0" smtClean="0">
                <a:solidFill>
                  <a:schemeClr val="accent1">
                    <a:lumMod val="50000"/>
                  </a:schemeClr>
                </a:solidFill>
              </a:rPr>
              <a:t>Higher success rate for higher flight numbers.</a:t>
            </a:r>
          </a:p>
          <a:p>
            <a:pPr>
              <a:lnSpc>
                <a:spcPct val="100000"/>
              </a:lnSpc>
              <a:spcBef>
                <a:spcPts val="1200"/>
              </a:spcBef>
              <a:spcAft>
                <a:spcPts val="0"/>
              </a:spcAft>
            </a:pPr>
            <a:r>
              <a:rPr lang="en-NZ" sz="2200" dirty="0" smtClean="0">
                <a:solidFill>
                  <a:schemeClr val="accent1">
                    <a:lumMod val="50000"/>
                  </a:schemeClr>
                </a:solidFill>
              </a:rPr>
              <a:t>GTO: Success rate is independent of flight number.</a:t>
            </a:r>
          </a:p>
          <a:p>
            <a:pPr>
              <a:lnSpc>
                <a:spcPct val="100000"/>
              </a:lnSpc>
              <a:spcBef>
                <a:spcPts val="1200"/>
              </a:spcBef>
              <a:spcAft>
                <a:spcPts val="0"/>
              </a:spcAft>
            </a:pPr>
            <a:r>
              <a:rPr lang="en-NZ" sz="2200" dirty="0" smtClean="0">
                <a:solidFill>
                  <a:schemeClr val="accent1">
                    <a:lumMod val="50000"/>
                  </a:schemeClr>
                </a:solidFill>
              </a:rPr>
              <a:t>SSO, HEO, VLEO, SO and GEO: Higher flight numbers only (later launches).</a:t>
            </a:r>
            <a:endParaRPr lang="en-US" sz="2200" dirty="0">
              <a:solidFill>
                <a:schemeClr val="accent1">
                  <a:lumMod val="50000"/>
                </a:schemeClr>
              </a:solidFill>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a:t>
            </a:r>
            <a:r>
              <a:rPr lang="en-US" dirty="0" smtClean="0">
                <a:solidFill>
                  <a:srgbClr val="0B49CB"/>
                </a:solidFill>
                <a:latin typeface="Abadi"/>
              </a:rPr>
              <a:t>vs </a:t>
            </a:r>
            <a:r>
              <a:rPr lang="en-US" dirty="0">
                <a:solidFill>
                  <a:srgbClr val="0B49CB"/>
                </a:solidFill>
                <a:latin typeface="Abadi"/>
              </a:rPr>
              <a:t>Orbit Type</a:t>
            </a:r>
            <a:endParaRPr lang="en-US" dirty="0">
              <a:solidFill>
                <a:srgbClr val="0B49CB"/>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8" y="1401375"/>
            <a:ext cx="12063234" cy="272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03857" y="4156076"/>
            <a:ext cx="10567987" cy="1980673"/>
          </a:xfrm>
          <a:prstGeom prst="rect">
            <a:avLst/>
          </a:prstGeom>
        </p:spPr>
        <p:txBody>
          <a:bodyPr>
            <a:normAutofit fontScale="92500" lnSpcReduction="10000"/>
          </a:bodyPr>
          <a:lstStyle/>
          <a:p>
            <a:pPr marL="0" indent="0">
              <a:lnSpc>
                <a:spcPct val="100000"/>
              </a:lnSpc>
              <a:spcBef>
                <a:spcPts val="600"/>
              </a:spcBef>
              <a:spcAft>
                <a:spcPts val="0"/>
              </a:spcAft>
              <a:buNone/>
            </a:pPr>
            <a:r>
              <a:rPr lang="en-NZ" sz="2400" b="1" dirty="0" smtClean="0">
                <a:solidFill>
                  <a:schemeClr val="accent1">
                    <a:lumMod val="50000"/>
                  </a:schemeClr>
                </a:solidFill>
              </a:rPr>
              <a:t>Figure 5</a:t>
            </a:r>
          </a:p>
          <a:p>
            <a:pPr>
              <a:lnSpc>
                <a:spcPct val="100000"/>
              </a:lnSpc>
              <a:spcBef>
                <a:spcPts val="600"/>
              </a:spcBef>
              <a:spcAft>
                <a:spcPts val="0"/>
              </a:spcAft>
            </a:pPr>
            <a:r>
              <a:rPr lang="en-NZ" sz="2400" dirty="0" smtClean="0">
                <a:solidFill>
                  <a:schemeClr val="accent1">
                    <a:lumMod val="50000"/>
                  </a:schemeClr>
                </a:solidFill>
              </a:rPr>
              <a:t>LEO, ISS and Polar: Higher success </a:t>
            </a:r>
            <a:r>
              <a:rPr lang="en-NZ" sz="2400" dirty="0">
                <a:solidFill>
                  <a:schemeClr val="accent1">
                    <a:lumMod val="50000"/>
                  </a:schemeClr>
                </a:solidFill>
              </a:rPr>
              <a:t>rate </a:t>
            </a:r>
            <a:r>
              <a:rPr lang="en-NZ" sz="2400" dirty="0" smtClean="0">
                <a:solidFill>
                  <a:schemeClr val="accent1">
                    <a:lumMod val="50000"/>
                  </a:schemeClr>
                </a:solidFill>
              </a:rPr>
              <a:t>for heavier payload masses.</a:t>
            </a:r>
          </a:p>
          <a:p>
            <a:pPr>
              <a:lnSpc>
                <a:spcPct val="100000"/>
              </a:lnSpc>
              <a:spcBef>
                <a:spcPts val="600"/>
              </a:spcBef>
              <a:spcAft>
                <a:spcPts val="0"/>
              </a:spcAft>
            </a:pPr>
            <a:r>
              <a:rPr lang="en-NZ" sz="2400" dirty="0" smtClean="0">
                <a:solidFill>
                  <a:schemeClr val="accent1">
                    <a:lumMod val="50000"/>
                  </a:schemeClr>
                </a:solidFill>
              </a:rPr>
              <a:t>GTO</a:t>
            </a:r>
            <a:r>
              <a:rPr lang="en-NZ" sz="2400" dirty="0">
                <a:solidFill>
                  <a:schemeClr val="accent1">
                    <a:lumMod val="50000"/>
                  </a:schemeClr>
                </a:solidFill>
              </a:rPr>
              <a:t>: Success rate </a:t>
            </a:r>
            <a:r>
              <a:rPr lang="en-NZ" sz="2400" dirty="0" smtClean="0">
                <a:solidFill>
                  <a:schemeClr val="accent1">
                    <a:lumMod val="50000"/>
                  </a:schemeClr>
                </a:solidFill>
              </a:rPr>
              <a:t>is </a:t>
            </a:r>
            <a:r>
              <a:rPr lang="en-NZ" sz="2400" dirty="0">
                <a:solidFill>
                  <a:schemeClr val="accent1">
                    <a:lumMod val="50000"/>
                  </a:schemeClr>
                </a:solidFill>
              </a:rPr>
              <a:t>independent of </a:t>
            </a:r>
            <a:r>
              <a:rPr lang="en-NZ" sz="2400" dirty="0" smtClean="0">
                <a:solidFill>
                  <a:schemeClr val="accent1">
                    <a:lumMod val="50000"/>
                  </a:schemeClr>
                </a:solidFill>
              </a:rPr>
              <a:t>payload mass.</a:t>
            </a:r>
          </a:p>
          <a:p>
            <a:pPr>
              <a:lnSpc>
                <a:spcPct val="100000"/>
              </a:lnSpc>
              <a:spcBef>
                <a:spcPts val="600"/>
              </a:spcBef>
              <a:spcAft>
                <a:spcPts val="0"/>
              </a:spcAft>
            </a:pPr>
            <a:r>
              <a:rPr lang="en-NZ" sz="2400" dirty="0" smtClean="0">
                <a:solidFill>
                  <a:schemeClr val="accent1">
                    <a:lumMod val="50000"/>
                  </a:schemeClr>
                </a:solidFill>
              </a:rPr>
              <a:t>ES-L1, SSO, HEO, MEO, SO, GEO: No heavy payload masses.</a:t>
            </a:r>
          </a:p>
          <a:p>
            <a:pPr>
              <a:lnSpc>
                <a:spcPct val="100000"/>
              </a:lnSpc>
              <a:spcBef>
                <a:spcPts val="600"/>
              </a:spcBef>
              <a:spcAft>
                <a:spcPts val="0"/>
              </a:spcAft>
            </a:pPr>
            <a:r>
              <a:rPr lang="en-NZ" sz="2400" dirty="0">
                <a:solidFill>
                  <a:schemeClr val="accent1">
                    <a:lumMod val="50000"/>
                  </a:schemeClr>
                </a:solidFill>
              </a:rPr>
              <a:t>VLEO: </a:t>
            </a:r>
            <a:r>
              <a:rPr lang="en-NZ" sz="2400" dirty="0" smtClean="0">
                <a:solidFill>
                  <a:schemeClr val="accent1">
                    <a:lumMod val="50000"/>
                  </a:schemeClr>
                </a:solidFill>
              </a:rPr>
              <a:t>Only heavy payload masses.</a:t>
            </a:r>
            <a:endParaRPr lang="en-NZ" sz="2400" dirty="0">
              <a:solidFill>
                <a:schemeClr val="accent1">
                  <a:lumMod val="50000"/>
                </a:schemeClr>
              </a:solidFill>
            </a:endParaRPr>
          </a:p>
          <a:p>
            <a:pPr marL="0" indent="0" algn="ctr">
              <a:lnSpc>
                <a:spcPct val="100000"/>
              </a:lnSpc>
              <a:spcBef>
                <a:spcPts val="1400"/>
              </a:spcBef>
              <a:buNone/>
            </a:pPr>
            <a:endParaRPr lang="en-US" sz="2400" b="1" dirty="0">
              <a:solidFill>
                <a:schemeClr val="accent1">
                  <a:lumMod val="50000"/>
                </a:schemeClr>
              </a:solidFill>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smtClean="0">
                <a:solidFill>
                  <a:srgbClr val="0B49CB"/>
                </a:solidFill>
                <a:latin typeface="Abadi"/>
              </a:rPr>
              <a:t>vs </a:t>
            </a:r>
            <a:r>
              <a:rPr lang="en-US" dirty="0">
                <a:solidFill>
                  <a:srgbClr val="0B49CB"/>
                </a:solidFill>
                <a:latin typeface="Abadi"/>
              </a:rPr>
              <a:t>Orbit Type</a:t>
            </a:r>
            <a:endParaRPr lang="en-US" dirty="0">
              <a:solidFill>
                <a:srgbClr val="0B49CB"/>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18" y="1348319"/>
            <a:ext cx="12029004" cy="267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02641" y="1482725"/>
            <a:ext cx="4136098" cy="2106417"/>
          </a:xfrm>
          <a:prstGeom prst="rect">
            <a:avLst/>
          </a:prstGeom>
        </p:spPr>
        <p:txBody>
          <a:bodyPr>
            <a:normAutofit/>
          </a:bodyPr>
          <a:lstStyle/>
          <a:p>
            <a:pPr>
              <a:lnSpc>
                <a:spcPct val="100000"/>
              </a:lnSpc>
              <a:spcBef>
                <a:spcPts val="1400"/>
              </a:spcBef>
            </a:pPr>
            <a:endParaRPr lang="en-NZ" dirty="0" smtClean="0">
              <a:solidFill>
                <a:schemeClr val="accent1">
                  <a:lumMod val="50000"/>
                </a:schemeClr>
              </a:solidFill>
            </a:endParaRPr>
          </a:p>
          <a:p>
            <a:pPr marL="0" indent="0">
              <a:lnSpc>
                <a:spcPct val="100000"/>
              </a:lnSpc>
              <a:spcBef>
                <a:spcPts val="1400"/>
              </a:spcBef>
              <a:buNone/>
            </a:pPr>
            <a:r>
              <a:rPr lang="en-NZ" b="1" dirty="0" smtClean="0">
                <a:solidFill>
                  <a:schemeClr val="accent1">
                    <a:lumMod val="50000"/>
                  </a:schemeClr>
                </a:solidFill>
              </a:rPr>
              <a:t>Figure 6</a:t>
            </a:r>
            <a:endParaRPr lang="en-NZ" b="1" dirty="0">
              <a:solidFill>
                <a:schemeClr val="accent1">
                  <a:lumMod val="50000"/>
                </a:schemeClr>
              </a:solidFill>
            </a:endParaRPr>
          </a:p>
          <a:p>
            <a:pPr>
              <a:lnSpc>
                <a:spcPct val="100000"/>
              </a:lnSpc>
              <a:spcBef>
                <a:spcPts val="1400"/>
              </a:spcBef>
            </a:pPr>
            <a:r>
              <a:rPr lang="en-NZ" dirty="0" smtClean="0">
                <a:solidFill>
                  <a:schemeClr val="accent1">
                    <a:lumMod val="50000"/>
                  </a:schemeClr>
                </a:solidFill>
              </a:rPr>
              <a:t>Success </a:t>
            </a:r>
            <a:r>
              <a:rPr lang="en-NZ" dirty="0">
                <a:solidFill>
                  <a:schemeClr val="accent1">
                    <a:lumMod val="50000"/>
                  </a:schemeClr>
                </a:solidFill>
              </a:rPr>
              <a:t>rate </a:t>
            </a:r>
            <a:r>
              <a:rPr lang="en-NZ" dirty="0" smtClean="0">
                <a:solidFill>
                  <a:schemeClr val="accent1">
                    <a:lumMod val="50000"/>
                  </a:schemeClr>
                </a:solidFill>
              </a:rPr>
              <a:t>continually </a:t>
            </a:r>
            <a:br>
              <a:rPr lang="en-NZ" dirty="0" smtClean="0">
                <a:solidFill>
                  <a:schemeClr val="accent1">
                    <a:lumMod val="50000"/>
                  </a:schemeClr>
                </a:solidFill>
              </a:rPr>
            </a:br>
            <a:r>
              <a:rPr lang="en-NZ" dirty="0" smtClean="0">
                <a:solidFill>
                  <a:schemeClr val="accent1">
                    <a:lumMod val="50000"/>
                  </a:schemeClr>
                </a:solidFill>
              </a:rPr>
              <a:t>increased from 2013 to 2020</a:t>
            </a:r>
            <a:r>
              <a:rPr lang="en-NZ" dirty="0">
                <a:solidFill>
                  <a:schemeClr val="accent1">
                    <a:lumMod val="50000"/>
                  </a:schemeClr>
                </a:solidFill>
              </a:rPr>
              <a:t>.</a:t>
            </a:r>
            <a:endParaRPr lang="en-US" dirty="0">
              <a:solidFill>
                <a:schemeClr val="accent1">
                  <a:lumMod val="50000"/>
                </a:schemeClr>
              </a:solidFill>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a:t>
            </a:r>
            <a:r>
              <a:rPr lang="en-US" dirty="0" smtClean="0">
                <a:solidFill>
                  <a:srgbClr val="0B49CB"/>
                </a:solidFill>
                <a:latin typeface="Abadi"/>
              </a:rPr>
              <a:t>Success: Yearly </a:t>
            </a:r>
            <a:r>
              <a:rPr lang="en-US" dirty="0">
                <a:solidFill>
                  <a:srgbClr val="0B49CB"/>
                </a:solidFill>
                <a:latin typeface="Abadi"/>
              </a:rPr>
              <a:t>Trend</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6292" y="1413193"/>
            <a:ext cx="6077512" cy="424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4162" y="1328415"/>
            <a:ext cx="9745663" cy="475936"/>
          </a:xfrm>
          <a:prstGeom prst="rect">
            <a:avLst/>
          </a:prstGeom>
        </p:spPr>
        <p:txBody>
          <a:bodyPr>
            <a:normAutofit lnSpcReduction="10000"/>
          </a:bodyPr>
          <a:lstStyle/>
          <a:p>
            <a:pPr>
              <a:lnSpc>
                <a:spcPct val="100000"/>
              </a:lnSpc>
              <a:spcBef>
                <a:spcPts val="1400"/>
              </a:spcBef>
            </a:pPr>
            <a:r>
              <a:rPr lang="en-US" sz="2400" dirty="0">
                <a:solidFill>
                  <a:schemeClr val="accent1">
                    <a:lumMod val="50000"/>
                  </a:schemeClr>
                </a:solidFill>
              </a:rPr>
              <a:t>Find the names of the unique launch </a:t>
            </a:r>
            <a:r>
              <a:rPr lang="en-US" sz="2400" dirty="0" smtClean="0">
                <a:solidFill>
                  <a:schemeClr val="accent1">
                    <a:lumMod val="50000"/>
                  </a:schemeClr>
                </a:solidFill>
              </a:rPr>
              <a:t>sites:</a:t>
            </a:r>
          </a:p>
          <a:p>
            <a:pPr>
              <a:lnSpc>
                <a:spcPct val="100000"/>
              </a:lnSpc>
              <a:spcBef>
                <a:spcPts val="1400"/>
              </a:spcBef>
            </a:pPr>
            <a:endParaRPr lang="en-US" sz="2200" dirty="0">
              <a:solidFill>
                <a:schemeClr val="accent3">
                  <a:lumMod val="25000"/>
                </a:schemeClr>
              </a:solidFill>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a:t>
            </a:r>
            <a:r>
              <a:rPr lang="en-US" dirty="0" smtClean="0">
                <a:solidFill>
                  <a:srgbClr val="0B49CB"/>
                </a:solidFill>
                <a:latin typeface="Abadi"/>
              </a:rPr>
              <a:t>Sites (Query 1)</a:t>
            </a:r>
            <a:endParaRPr lang="en-US" dirty="0">
              <a:solidFill>
                <a:srgbClr val="0B49CB"/>
              </a:solidFill>
              <a:latin typeface="Abadi"/>
            </a:endParaRPr>
          </a:p>
        </p:txBody>
      </p:sp>
      <p:sp>
        <p:nvSpPr>
          <p:cNvPr id="6" name="TextBox 5"/>
          <p:cNvSpPr txBox="1"/>
          <p:nvPr/>
        </p:nvSpPr>
        <p:spPr>
          <a:xfrm>
            <a:off x="628064" y="4224865"/>
            <a:ext cx="10805730" cy="1877656"/>
          </a:xfrm>
          <a:prstGeom prst="rect">
            <a:avLst/>
          </a:prstGeom>
        </p:spPr>
        <p:txBody>
          <a:bodyPr vert="horz" lIns="91440" tIns="45720" rIns="91440" bIns="45720" rtlCol="0">
            <a:no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NZ" sz="2200" dirty="0"/>
              <a:t>There are 4 unique launch sites </a:t>
            </a:r>
            <a:r>
              <a:rPr lang="en-NZ" sz="2200" dirty="0" smtClean="0"/>
              <a:t>in the </a:t>
            </a:r>
            <a:r>
              <a:rPr lang="en-NZ" sz="2200" dirty="0"/>
              <a:t>SpaceX dataset:</a:t>
            </a:r>
          </a:p>
          <a:p>
            <a:pPr lvl="1">
              <a:spcBef>
                <a:spcPts val="300"/>
              </a:spcBef>
              <a:spcAft>
                <a:spcPts val="0"/>
              </a:spcAft>
            </a:pPr>
            <a:r>
              <a:rPr lang="en-NZ" dirty="0"/>
              <a:t>CCAFS LC-40</a:t>
            </a:r>
          </a:p>
          <a:p>
            <a:pPr lvl="1">
              <a:spcBef>
                <a:spcPts val="300"/>
              </a:spcBef>
              <a:spcAft>
                <a:spcPts val="0"/>
              </a:spcAft>
            </a:pPr>
            <a:r>
              <a:rPr lang="en-NZ" dirty="0"/>
              <a:t>CCAFS SLC-40</a:t>
            </a:r>
          </a:p>
          <a:p>
            <a:pPr lvl="1">
              <a:spcBef>
                <a:spcPts val="300"/>
              </a:spcBef>
              <a:spcAft>
                <a:spcPts val="0"/>
              </a:spcAft>
            </a:pPr>
            <a:r>
              <a:rPr lang="en-NZ" dirty="0"/>
              <a:t>KSC LC-39A</a:t>
            </a:r>
          </a:p>
          <a:p>
            <a:pPr lvl="1">
              <a:spcBef>
                <a:spcPts val="300"/>
              </a:spcBef>
              <a:spcAft>
                <a:spcPts val="0"/>
              </a:spcAft>
            </a:pPr>
            <a:r>
              <a:rPr lang="en-NZ" dirty="0"/>
              <a:t>VAFB SLC-4E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871664"/>
            <a:ext cx="10573051" cy="224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92480" y="1300163"/>
            <a:ext cx="9745663" cy="416171"/>
          </a:xfrm>
          <a:prstGeom prst="rect">
            <a:avLst/>
          </a:prstGeom>
        </p:spPr>
        <p:txBody>
          <a:bodyPr>
            <a:normAutofit fontScale="92500" lnSpcReduction="20000"/>
          </a:bodyPr>
          <a:lstStyle/>
          <a:p>
            <a:pPr>
              <a:lnSpc>
                <a:spcPct val="100000"/>
              </a:lnSpc>
              <a:spcBef>
                <a:spcPts val="1400"/>
              </a:spcBef>
              <a:spcAft>
                <a:spcPts val="0"/>
              </a:spcAft>
            </a:pPr>
            <a:r>
              <a:rPr lang="en-US" sz="2600" dirty="0">
                <a:solidFill>
                  <a:schemeClr val="accent1">
                    <a:lumMod val="50000"/>
                  </a:schemeClr>
                </a:solidFill>
              </a:rPr>
              <a:t>Find 5 records where launch </a:t>
            </a:r>
            <a:r>
              <a:rPr lang="en-US" sz="2600" dirty="0" smtClean="0">
                <a:solidFill>
                  <a:schemeClr val="accent1">
                    <a:lumMod val="50000"/>
                  </a:schemeClr>
                </a:solidFill>
              </a:rPr>
              <a:t>site names </a:t>
            </a:r>
            <a:r>
              <a:rPr lang="en-US" sz="2600" dirty="0">
                <a:solidFill>
                  <a:schemeClr val="accent1">
                    <a:lumMod val="50000"/>
                  </a:schemeClr>
                </a:solidFill>
              </a:rPr>
              <a:t>begin with </a:t>
            </a:r>
            <a:r>
              <a:rPr lang="en-US" sz="2600" dirty="0" smtClean="0">
                <a:solidFill>
                  <a:schemeClr val="accent1">
                    <a:lumMod val="50000"/>
                  </a:schemeClr>
                </a:solidFill>
              </a:rPr>
              <a:t>‘CCA’:</a:t>
            </a:r>
          </a:p>
          <a:p>
            <a:pPr marL="0" indent="0">
              <a:lnSpc>
                <a:spcPct val="100000"/>
              </a:lnSpc>
              <a:spcBef>
                <a:spcPts val="1400"/>
              </a:spcBef>
              <a:buNone/>
            </a:pPr>
            <a:endParaRPr lang="en-US" sz="2200" dirty="0">
              <a:solidFill>
                <a:schemeClr val="accent3">
                  <a:lumMod val="25000"/>
                </a:schemeClr>
              </a:solidFill>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550" dirty="0">
                <a:solidFill>
                  <a:srgbClr val="0B49CB"/>
                </a:solidFill>
                <a:latin typeface="Abadi"/>
              </a:rPr>
              <a:t>Launch Site Names </a:t>
            </a:r>
            <a:r>
              <a:rPr lang="en-US" sz="3550" dirty="0" smtClean="0">
                <a:solidFill>
                  <a:srgbClr val="0B49CB"/>
                </a:solidFill>
                <a:latin typeface="Abadi"/>
              </a:rPr>
              <a:t>Beginning </a:t>
            </a:r>
            <a:r>
              <a:rPr lang="en-US" sz="3550" dirty="0">
                <a:solidFill>
                  <a:srgbClr val="0B49CB"/>
                </a:solidFill>
                <a:latin typeface="Abadi"/>
              </a:rPr>
              <a:t>with </a:t>
            </a:r>
            <a:r>
              <a:rPr lang="en-US" sz="3550" dirty="0" smtClean="0">
                <a:solidFill>
                  <a:srgbClr val="0B49CB"/>
                </a:solidFill>
                <a:latin typeface="Abadi"/>
              </a:rPr>
              <a:t>‘CCA’ (Query 2)</a:t>
            </a:r>
            <a:endParaRPr lang="en-US" sz="3550" dirty="0">
              <a:solidFill>
                <a:srgbClr val="0B49CB"/>
              </a:solidFill>
              <a:latin typeface="Abadi"/>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806507" y="4845962"/>
            <a:ext cx="10880212" cy="1539414"/>
          </a:xfrm>
          <a:prstGeom prst="rect">
            <a:avLst/>
          </a:prstGeom>
        </p:spPr>
        <p:txBody>
          <a:bodyPr vert="horz" lIns="91440" tIns="45720" rIns="91440" bIns="45720" rtlCol="0">
            <a:normAutofit lnSpcReduction="10000"/>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dirty="0"/>
              <a:t>5 records are shown above where the launch </a:t>
            </a:r>
            <a:r>
              <a:rPr lang="en-US" dirty="0" smtClean="0"/>
              <a:t>site names </a:t>
            </a:r>
            <a:r>
              <a:rPr lang="en-US" dirty="0"/>
              <a:t>begin with </a:t>
            </a:r>
            <a:r>
              <a:rPr lang="en-US" dirty="0" smtClean="0"/>
              <a:t>‘CCA’, </a:t>
            </a:r>
            <a:br>
              <a:rPr lang="en-US" dirty="0" smtClean="0"/>
            </a:br>
            <a:r>
              <a:rPr lang="en-US" dirty="0" smtClean="0"/>
              <a:t>e.g</a:t>
            </a:r>
            <a:r>
              <a:rPr lang="en-US" dirty="0"/>
              <a:t>. CCAFS LC-40.</a:t>
            </a:r>
          </a:p>
          <a:p>
            <a:r>
              <a:rPr lang="en-US" dirty="0"/>
              <a:t>Each record has: </a:t>
            </a:r>
            <a:r>
              <a:rPr lang="en-US" dirty="0" smtClean="0"/>
              <a:t>date</a:t>
            </a:r>
            <a:r>
              <a:rPr lang="en-US" dirty="0"/>
              <a:t>, time (UTC), booster version, launch site, payload, payload mass (kg), orbit, customer, mission </a:t>
            </a:r>
            <a:r>
              <a:rPr lang="en-US" dirty="0" smtClean="0"/>
              <a:t>outcome, </a:t>
            </a:r>
            <a:r>
              <a:rPr lang="en-US" dirty="0"/>
              <a:t>and landing outcome.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963" y="1774825"/>
            <a:ext cx="9827018" cy="2994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82320" y="1419225"/>
            <a:ext cx="9745663" cy="484188"/>
          </a:xfrm>
          <a:prstGeom prst="rect">
            <a:avLst/>
          </a:prstGeom>
        </p:spPr>
        <p:txBody>
          <a:bodyPr>
            <a:noAutofit/>
          </a:bodyPr>
          <a:lstStyle/>
          <a:p>
            <a:pPr>
              <a:lnSpc>
                <a:spcPct val="100000"/>
              </a:lnSpc>
              <a:spcBef>
                <a:spcPts val="1400"/>
              </a:spcBef>
            </a:pPr>
            <a:r>
              <a:rPr lang="en-US" sz="2400" dirty="0">
                <a:solidFill>
                  <a:schemeClr val="accent1">
                    <a:lumMod val="50000"/>
                  </a:schemeClr>
                </a:solidFill>
              </a:rPr>
              <a:t>Calculate the total payload </a:t>
            </a:r>
            <a:r>
              <a:rPr lang="en-US" sz="2400" dirty="0" smtClean="0">
                <a:solidFill>
                  <a:schemeClr val="accent1">
                    <a:lumMod val="50000"/>
                  </a:schemeClr>
                </a:solidFill>
              </a:rPr>
              <a:t>mass carried </a:t>
            </a:r>
            <a:r>
              <a:rPr lang="en-US" sz="2400" dirty="0">
                <a:solidFill>
                  <a:schemeClr val="accent1">
                    <a:lumMod val="50000"/>
                  </a:schemeClr>
                </a:solidFill>
              </a:rPr>
              <a:t>by boosters </a:t>
            </a:r>
            <a:r>
              <a:rPr lang="en-US" sz="2400" dirty="0" smtClean="0">
                <a:solidFill>
                  <a:schemeClr val="accent1">
                    <a:lumMod val="50000"/>
                  </a:schemeClr>
                </a:solidFill>
              </a:rPr>
              <a:t>of NASA (CRS):</a:t>
            </a:r>
            <a:endParaRPr lang="en-US" sz="2400" dirty="0">
              <a:solidFill>
                <a:schemeClr val="accent1">
                  <a:lumMod val="50000"/>
                </a:schemeClr>
              </a:solidFill>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a:t>
            </a:r>
            <a:r>
              <a:rPr lang="en-US" dirty="0" smtClean="0">
                <a:solidFill>
                  <a:srgbClr val="0B49CB"/>
                </a:solidFill>
                <a:latin typeface="Abadi"/>
              </a:rPr>
              <a:t>Mass (Query 3)</a:t>
            </a:r>
            <a:endParaRPr lang="en-US" dirty="0">
              <a:solidFill>
                <a:srgbClr val="0B49CB"/>
              </a:solidFill>
              <a:latin typeface="Abadi"/>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808641" y="3732678"/>
            <a:ext cx="11277463" cy="483942"/>
          </a:xfrm>
          <a:prstGeom prst="rect">
            <a:avLst/>
          </a:prstGeom>
        </p:spPr>
        <p:txBody>
          <a:bodyPr vert="horz" lIns="91440" tIns="45720" rIns="91440" bIns="45720" rtlCol="0">
            <a:norm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dirty="0" smtClean="0"/>
              <a:t>The total </a:t>
            </a:r>
            <a:r>
              <a:rPr lang="en-US" dirty="0"/>
              <a:t>payload </a:t>
            </a:r>
            <a:r>
              <a:rPr lang="en-US" dirty="0" smtClean="0"/>
              <a:t>mass carried </a:t>
            </a:r>
            <a:r>
              <a:rPr lang="en-US" dirty="0"/>
              <a:t>by boosters </a:t>
            </a:r>
            <a:r>
              <a:rPr lang="en-US" dirty="0" smtClean="0"/>
              <a:t>of NASA (CRS):   45,596 </a:t>
            </a:r>
            <a:r>
              <a:rPr lang="en-US" dirty="0"/>
              <a:t>kg.</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3" y="1986414"/>
            <a:ext cx="11942703" cy="159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3120" y="1449705"/>
            <a:ext cx="11285538" cy="465138"/>
          </a:xfrm>
          <a:prstGeom prst="rect">
            <a:avLst/>
          </a:prstGeom>
        </p:spPr>
        <p:txBody>
          <a:bodyPr>
            <a:noAutofit/>
          </a:bodyPr>
          <a:lstStyle/>
          <a:p>
            <a:pPr>
              <a:lnSpc>
                <a:spcPct val="100000"/>
              </a:lnSpc>
              <a:spcBef>
                <a:spcPts val="1400"/>
              </a:spcBef>
            </a:pPr>
            <a:r>
              <a:rPr lang="en-US" sz="2400" dirty="0">
                <a:solidFill>
                  <a:schemeClr val="accent1">
                    <a:lumMod val="50000"/>
                  </a:schemeClr>
                </a:solidFill>
              </a:rPr>
              <a:t>Calculate the average payload mass carried by booster version F9 </a:t>
            </a:r>
            <a:r>
              <a:rPr lang="en-US" sz="2400" dirty="0" smtClean="0">
                <a:solidFill>
                  <a:schemeClr val="accent1">
                    <a:lumMod val="50000"/>
                  </a:schemeClr>
                </a:solidFill>
              </a:rPr>
              <a:t>v1.1:</a:t>
            </a:r>
            <a:endParaRPr lang="en-US" sz="2400" dirty="0">
              <a:solidFill>
                <a:schemeClr val="accent1">
                  <a:lumMod val="50000"/>
                </a:schemeClr>
              </a:solidFill>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a:t>
            </a:r>
            <a:r>
              <a:rPr lang="en-US" dirty="0" smtClean="0">
                <a:solidFill>
                  <a:srgbClr val="0B49CB"/>
                </a:solidFill>
                <a:latin typeface="Abadi"/>
              </a:rPr>
              <a:t>v1.1 (Query 4)</a:t>
            </a:r>
            <a:endParaRPr lang="en-US" dirty="0">
              <a:solidFill>
                <a:srgbClr val="0B49CB"/>
              </a:solidFill>
              <a:latin typeface="Abadi"/>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894407" y="4108571"/>
            <a:ext cx="10765410" cy="868869"/>
          </a:xfrm>
          <a:prstGeom prst="rect">
            <a:avLst/>
          </a:prstGeom>
        </p:spPr>
        <p:txBody>
          <a:bodyPr vert="horz" lIns="91440" tIns="45720" rIns="91440" bIns="45720" rtlCol="0">
            <a:norm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dirty="0" smtClean="0"/>
              <a:t>The average </a:t>
            </a:r>
            <a:r>
              <a:rPr lang="en-US" dirty="0"/>
              <a:t>payload mass carried by booster version F9 v1.1: </a:t>
            </a:r>
            <a:r>
              <a:rPr lang="en-US" dirty="0" smtClean="0"/>
              <a:t>  2,534 </a:t>
            </a:r>
            <a:r>
              <a:rPr lang="en-US" dirty="0"/>
              <a:t>kg.</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54" y="2169332"/>
            <a:ext cx="12029004" cy="160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12801" y="1449705"/>
            <a:ext cx="11123298" cy="587375"/>
          </a:xfrm>
          <a:prstGeom prst="rect">
            <a:avLst/>
          </a:prstGeom>
        </p:spPr>
        <p:txBody>
          <a:bodyPr lIns="91440" tIns="45720" rIns="91440" bIns="45720" anchor="t">
            <a:noAutofit/>
          </a:bodyPr>
          <a:lstStyle/>
          <a:p>
            <a:pPr>
              <a:lnSpc>
                <a:spcPct val="100000"/>
              </a:lnSpc>
              <a:spcBef>
                <a:spcPts val="1400"/>
              </a:spcBef>
            </a:pPr>
            <a:r>
              <a:rPr lang="en-US" sz="2400" dirty="0">
                <a:solidFill>
                  <a:schemeClr val="accent1">
                    <a:lumMod val="50000"/>
                  </a:schemeClr>
                </a:solidFill>
              </a:rPr>
              <a:t>Find the dates of the first successful landing outcome on ground </a:t>
            </a:r>
            <a:r>
              <a:rPr lang="en-US" sz="2400" dirty="0" smtClean="0">
                <a:solidFill>
                  <a:schemeClr val="accent1">
                    <a:lumMod val="50000"/>
                  </a:schemeClr>
                </a:solidFill>
              </a:rPr>
              <a:t>pad:</a:t>
            </a:r>
            <a:endParaRPr lang="en-US" sz="2400" dirty="0">
              <a:solidFill>
                <a:schemeClr val="accent1">
                  <a:lumMod val="50000"/>
                </a:schemeClr>
              </a:solidFill>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a:t>
            </a:r>
            <a:r>
              <a:rPr lang="en-US" dirty="0" smtClean="0">
                <a:solidFill>
                  <a:srgbClr val="0B49CB"/>
                </a:solidFill>
                <a:latin typeface="Abadi"/>
              </a:rPr>
              <a:t>Date (Query 5)</a:t>
            </a:r>
            <a:endParaRPr lang="en-US" dirty="0">
              <a:solidFill>
                <a:srgbClr val="0B49CB"/>
              </a:solidFill>
              <a:latin typeface="Abadi"/>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824887" y="4532291"/>
            <a:ext cx="11189450" cy="1443906"/>
          </a:xfrm>
          <a:prstGeom prst="rect">
            <a:avLst/>
          </a:prstGeom>
        </p:spPr>
        <p:txBody>
          <a:bodyPr vert="horz" lIns="91440" tIns="45720" rIns="91440" bIns="45720" rtlCol="0">
            <a:norm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dirty="0" smtClean="0"/>
              <a:t>The date </a:t>
            </a:r>
            <a:r>
              <a:rPr lang="en-US" dirty="0"/>
              <a:t>of the first successful landing outcome on ground pad</a:t>
            </a:r>
            <a:r>
              <a:rPr lang="en-US" dirty="0" smtClean="0"/>
              <a:t>: </a:t>
            </a:r>
          </a:p>
          <a:p>
            <a:pPr marL="45720" indent="0">
              <a:buNone/>
            </a:pPr>
            <a:r>
              <a:rPr lang="en-US" dirty="0" smtClean="0"/>
              <a:t>				22 </a:t>
            </a:r>
            <a:r>
              <a:rPr lang="en-US" dirty="0"/>
              <a:t>December </a:t>
            </a:r>
            <a:r>
              <a:rPr lang="en-US" dirty="0" smtClean="0"/>
              <a:t>2015</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706" y="2263412"/>
            <a:ext cx="11156946" cy="185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12801" y="1361440"/>
            <a:ext cx="11079290" cy="799869"/>
          </a:xfrm>
          <a:prstGeom prst="rect">
            <a:avLst/>
          </a:prstGeom>
        </p:spPr>
        <p:txBody>
          <a:bodyPr lIns="91440" tIns="45720" rIns="91440" bIns="45720" anchor="t">
            <a:normAutofit lnSpcReduction="10000"/>
          </a:bodyPr>
          <a:lstStyle/>
          <a:p>
            <a:pPr>
              <a:lnSpc>
                <a:spcPct val="100000"/>
              </a:lnSpc>
              <a:spcBef>
                <a:spcPts val="1400"/>
              </a:spcBef>
            </a:pPr>
            <a:r>
              <a:rPr lang="en-US" sz="2400" dirty="0">
                <a:solidFill>
                  <a:schemeClr val="accent1">
                    <a:lumMod val="50000"/>
                  </a:schemeClr>
                </a:solidFill>
              </a:rPr>
              <a:t>List the names of boosters which have successfully landed on drone </a:t>
            </a:r>
            <a:r>
              <a:rPr lang="en-US" sz="2400" dirty="0" smtClean="0">
                <a:solidFill>
                  <a:schemeClr val="accent1">
                    <a:lumMod val="50000"/>
                  </a:schemeClr>
                </a:solidFill>
              </a:rPr>
              <a:t>ships </a:t>
            </a:r>
            <a:br>
              <a:rPr lang="en-US" sz="2400" dirty="0" smtClean="0">
                <a:solidFill>
                  <a:schemeClr val="accent1">
                    <a:lumMod val="50000"/>
                  </a:schemeClr>
                </a:solidFill>
              </a:rPr>
            </a:br>
            <a:r>
              <a:rPr lang="en-US" sz="2400" dirty="0" smtClean="0">
                <a:solidFill>
                  <a:schemeClr val="accent1">
                    <a:lumMod val="50000"/>
                  </a:schemeClr>
                </a:solidFill>
              </a:rPr>
              <a:t>and </a:t>
            </a:r>
            <a:r>
              <a:rPr lang="en-US" sz="2400" dirty="0">
                <a:solidFill>
                  <a:schemeClr val="accent1">
                    <a:lumMod val="50000"/>
                  </a:schemeClr>
                </a:solidFill>
              </a:rPr>
              <a:t>had </a:t>
            </a:r>
            <a:r>
              <a:rPr lang="en-US" sz="2400" dirty="0" smtClean="0">
                <a:solidFill>
                  <a:schemeClr val="accent1">
                    <a:lumMod val="50000"/>
                  </a:schemeClr>
                </a:solidFill>
              </a:rPr>
              <a:t>a payload </a:t>
            </a:r>
            <a:r>
              <a:rPr lang="en-US" sz="2400" dirty="0">
                <a:solidFill>
                  <a:schemeClr val="accent1">
                    <a:lumMod val="50000"/>
                  </a:schemeClr>
                </a:solidFill>
              </a:rPr>
              <a:t>mass greater than </a:t>
            </a:r>
            <a:r>
              <a:rPr lang="en-US" sz="2400" dirty="0" smtClean="0">
                <a:solidFill>
                  <a:schemeClr val="accent1">
                    <a:lumMod val="50000"/>
                  </a:schemeClr>
                </a:solidFill>
              </a:rPr>
              <a:t>4,000 kg </a:t>
            </a:r>
            <a:r>
              <a:rPr lang="en-US" sz="2400" dirty="0">
                <a:solidFill>
                  <a:schemeClr val="accent1">
                    <a:lumMod val="50000"/>
                  </a:schemeClr>
                </a:solidFill>
              </a:rPr>
              <a:t>but less than </a:t>
            </a:r>
            <a:r>
              <a:rPr lang="en-US" sz="2400" dirty="0" smtClean="0">
                <a:solidFill>
                  <a:schemeClr val="accent1">
                    <a:lumMod val="50000"/>
                  </a:schemeClr>
                </a:solidFill>
              </a:rPr>
              <a:t>6,000 kg:</a:t>
            </a:r>
            <a:endParaRPr lang="en-US" sz="2400" dirty="0">
              <a:solidFill>
                <a:schemeClr val="accent1">
                  <a:lumMod val="50000"/>
                </a:schemeClr>
              </a:solidFill>
            </a:endParaRPr>
          </a:p>
          <a:p>
            <a:pPr>
              <a:lnSpc>
                <a:spcPct val="100000"/>
              </a:lnSpc>
              <a:spcBef>
                <a:spcPts val="1400"/>
              </a:spcBef>
            </a:pPr>
            <a:endParaRPr lang="en-US" sz="2400" dirty="0">
              <a:solidFill>
                <a:schemeClr val="accent3">
                  <a:lumMod val="25000"/>
                </a:schemeClr>
              </a:solidFill>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0" y="342290"/>
            <a:ext cx="10687961" cy="914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Successful Drone Ship Landing </a:t>
            </a:r>
            <a:r>
              <a:rPr lang="en-US" sz="3600" dirty="0" smtClean="0">
                <a:solidFill>
                  <a:srgbClr val="0B49CB"/>
                </a:solidFill>
                <a:latin typeface="Abadi"/>
              </a:rPr>
              <a:t>with </a:t>
            </a:r>
          </a:p>
          <a:p>
            <a:pPr>
              <a:spcBef>
                <a:spcPts val="300"/>
              </a:spcBef>
            </a:pPr>
            <a:r>
              <a:rPr lang="en-US" sz="3600" dirty="0" smtClean="0">
                <a:solidFill>
                  <a:srgbClr val="0B49CB"/>
                </a:solidFill>
                <a:latin typeface="Abadi"/>
              </a:rPr>
              <a:t>Payload between 4,000 &amp; 6,000 kg</a:t>
            </a:r>
            <a:endParaRPr lang="en-US" sz="3600" dirty="0">
              <a:solidFill>
                <a:srgbClr val="0B49CB"/>
              </a:solidFill>
              <a:latin typeface="Abadi"/>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884951" y="4969866"/>
            <a:ext cx="11176000" cy="1277683"/>
          </a:xfrm>
          <a:prstGeom prst="rect">
            <a:avLst/>
          </a:prstGeom>
        </p:spPr>
        <p:txBody>
          <a:bodyPr vert="horz" lIns="91440" tIns="45720" rIns="91440" bIns="45720" rtlCol="0">
            <a:no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dirty="0"/>
              <a:t>Names of boosters which have successfully landed on drone </a:t>
            </a:r>
            <a:r>
              <a:rPr lang="en-US" dirty="0" smtClean="0"/>
              <a:t>ships </a:t>
            </a:r>
            <a:r>
              <a:rPr lang="en-US" dirty="0"/>
              <a:t>and </a:t>
            </a:r>
            <a:r>
              <a:rPr lang="en-US" dirty="0" smtClean="0"/>
              <a:t>had a </a:t>
            </a:r>
            <a:br>
              <a:rPr lang="en-US" dirty="0" smtClean="0"/>
            </a:br>
            <a:r>
              <a:rPr lang="en-US" dirty="0" smtClean="0"/>
              <a:t>payload </a:t>
            </a:r>
            <a:r>
              <a:rPr lang="en-US" dirty="0"/>
              <a:t>mass between 4,000-6,000 kg are displayed above.                            </a:t>
            </a:r>
            <a:r>
              <a:rPr lang="en-US" dirty="0" smtClean="0"/>
              <a:t>                       </a:t>
            </a:r>
          </a:p>
          <a:p>
            <a:r>
              <a:rPr lang="en-US" dirty="0" smtClean="0"/>
              <a:t>All were FT </a:t>
            </a:r>
            <a:r>
              <a:rPr lang="en-US" dirty="0"/>
              <a:t>booster versions.</a:t>
            </a:r>
          </a:p>
        </p:txBody>
      </p:sp>
      <p:sp>
        <p:nvSpPr>
          <p:cNvPr id="2" name="TextBox 1"/>
          <p:cNvSpPr txBox="1"/>
          <p:nvPr/>
        </p:nvSpPr>
        <p:spPr>
          <a:xfrm>
            <a:off x="8415413" y="448994"/>
            <a:ext cx="2352013" cy="646331"/>
          </a:xfrm>
          <a:prstGeom prst="rect">
            <a:avLst/>
          </a:prstGeom>
          <a:noFill/>
        </p:spPr>
        <p:txBody>
          <a:bodyPr wrap="square" rtlCol="0">
            <a:spAutoFit/>
          </a:bodyPr>
          <a:lstStyle/>
          <a:p>
            <a:r>
              <a:rPr lang="en-GB" sz="3600" dirty="0" smtClean="0">
                <a:solidFill>
                  <a:srgbClr val="0B49CB"/>
                </a:solidFill>
                <a:latin typeface="Abadi"/>
              </a:rPr>
              <a:t>(Query 6)</a:t>
            </a:r>
            <a:endParaRPr lang="en-GB" sz="3600" dirty="0">
              <a:solidFill>
                <a:srgbClr val="0B49CB"/>
              </a:solidFill>
              <a:latin typeface="Abadi"/>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40" y="2234149"/>
            <a:ext cx="12065897" cy="261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857303" y="1294300"/>
            <a:ext cx="10958777" cy="4913460"/>
          </a:xfrm>
          <a:prstGeom prst="rect">
            <a:avLst/>
          </a:prstGeom>
        </p:spPr>
        <p:txBody>
          <a:bodyPr vert="horz" lIns="91440" tIns="45720" rIns="91440" bIns="45720" rtlCol="0">
            <a:no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tx1">
                    <a:lumMod val="75000"/>
                    <a:lumOff val="25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tx1">
                    <a:lumMod val="75000"/>
                    <a:lumOff val="25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sz="2800" dirty="0" smtClean="0">
                <a:solidFill>
                  <a:schemeClr val="accent1">
                    <a:lumMod val="50000"/>
                  </a:schemeClr>
                </a:solidFill>
              </a:rPr>
              <a:t>Results:</a:t>
            </a:r>
            <a:endParaRPr lang="en-US" sz="2800" dirty="0">
              <a:solidFill>
                <a:schemeClr val="accent1">
                  <a:lumMod val="50000"/>
                </a:schemeClr>
              </a:solidFill>
            </a:endParaRPr>
          </a:p>
          <a:p>
            <a:pPr lvl="1"/>
            <a:r>
              <a:rPr lang="en-US" sz="2400" dirty="0" smtClean="0">
                <a:solidFill>
                  <a:schemeClr val="accent1">
                    <a:lumMod val="50000"/>
                  </a:schemeClr>
                </a:solidFill>
              </a:rPr>
              <a:t>SpaceX’s overall success rate (first stage landed successfully): </a:t>
            </a:r>
            <a:r>
              <a:rPr lang="en-US" sz="2400" dirty="0">
                <a:solidFill>
                  <a:schemeClr val="accent1">
                    <a:lumMod val="50000"/>
                  </a:schemeClr>
                </a:solidFill>
              </a:rPr>
              <a:t>66.7%</a:t>
            </a:r>
          </a:p>
          <a:p>
            <a:pPr lvl="1"/>
            <a:r>
              <a:rPr lang="en-US" sz="2400" dirty="0">
                <a:solidFill>
                  <a:schemeClr val="accent1">
                    <a:lumMod val="50000"/>
                  </a:schemeClr>
                </a:solidFill>
              </a:rPr>
              <a:t>Success rate improved </a:t>
            </a:r>
            <a:r>
              <a:rPr lang="en-US" sz="2400" dirty="0" smtClean="0">
                <a:solidFill>
                  <a:schemeClr val="accent1">
                    <a:lumMod val="50000"/>
                  </a:schemeClr>
                </a:solidFill>
              </a:rPr>
              <a:t>over time (determined by </a:t>
            </a:r>
            <a:r>
              <a:rPr lang="en-US" sz="2400" dirty="0">
                <a:solidFill>
                  <a:schemeClr val="accent1">
                    <a:lumMod val="50000"/>
                  </a:schemeClr>
                </a:solidFill>
              </a:rPr>
              <a:t>flight </a:t>
            </a:r>
            <a:r>
              <a:rPr lang="en-US" sz="2400" dirty="0" smtClean="0">
                <a:solidFill>
                  <a:schemeClr val="accent1">
                    <a:lumMod val="50000"/>
                  </a:schemeClr>
                </a:solidFill>
              </a:rPr>
              <a:t>number)</a:t>
            </a:r>
            <a:endParaRPr lang="en-US" sz="2400" dirty="0">
              <a:solidFill>
                <a:schemeClr val="accent1">
                  <a:lumMod val="50000"/>
                </a:schemeClr>
              </a:solidFill>
            </a:endParaRPr>
          </a:p>
          <a:p>
            <a:pPr lvl="1"/>
            <a:r>
              <a:rPr lang="en-US" sz="2400" dirty="0">
                <a:solidFill>
                  <a:schemeClr val="accent1">
                    <a:lumMod val="50000"/>
                  </a:schemeClr>
                </a:solidFill>
              </a:rPr>
              <a:t>Success rate depended on launch site, with higher success </a:t>
            </a:r>
            <a:r>
              <a:rPr lang="en-US" sz="2400" dirty="0" smtClean="0">
                <a:solidFill>
                  <a:schemeClr val="accent1">
                    <a:lumMod val="50000"/>
                  </a:schemeClr>
                </a:solidFill>
              </a:rPr>
              <a:t>rates </a:t>
            </a:r>
            <a:r>
              <a:rPr lang="en-US" sz="2400" dirty="0">
                <a:solidFill>
                  <a:schemeClr val="accent1">
                    <a:lumMod val="50000"/>
                  </a:schemeClr>
                </a:solidFill>
              </a:rPr>
              <a:t>for </a:t>
            </a:r>
            <a:r>
              <a:rPr lang="en-US" sz="2400" dirty="0" smtClean="0">
                <a:solidFill>
                  <a:schemeClr val="accent1">
                    <a:lumMod val="50000"/>
                  </a:schemeClr>
                </a:solidFill>
              </a:rPr>
              <a:t>sites KSC LC-39A and VAFB SLC-4E</a:t>
            </a:r>
            <a:endParaRPr lang="en-US" sz="2400" dirty="0">
              <a:solidFill>
                <a:schemeClr val="accent1">
                  <a:lumMod val="50000"/>
                </a:schemeClr>
              </a:solidFill>
            </a:endParaRPr>
          </a:p>
          <a:p>
            <a:pPr lvl="1"/>
            <a:r>
              <a:rPr lang="en-US" sz="2400" dirty="0">
                <a:solidFill>
                  <a:schemeClr val="accent1">
                    <a:lumMod val="50000"/>
                  </a:schemeClr>
                </a:solidFill>
              </a:rPr>
              <a:t>For </a:t>
            </a:r>
            <a:r>
              <a:rPr lang="en-US" sz="2400" dirty="0" smtClean="0">
                <a:solidFill>
                  <a:schemeClr val="accent1">
                    <a:lumMod val="50000"/>
                  </a:schemeClr>
                </a:solidFill>
              </a:rPr>
              <a:t>site </a:t>
            </a:r>
            <a:r>
              <a:rPr lang="en-NZ" sz="2400" dirty="0" smtClean="0">
                <a:solidFill>
                  <a:schemeClr val="accent1">
                    <a:lumMod val="50000"/>
                  </a:schemeClr>
                </a:solidFill>
              </a:rPr>
              <a:t>CCAFS SLC-40, </a:t>
            </a:r>
            <a:r>
              <a:rPr lang="en-NZ" sz="2400" dirty="0">
                <a:solidFill>
                  <a:schemeClr val="accent1">
                    <a:lumMod val="50000"/>
                  </a:schemeClr>
                </a:solidFill>
              </a:rPr>
              <a:t>success rate was higher for </a:t>
            </a:r>
            <a:r>
              <a:rPr lang="en-NZ" sz="2400" dirty="0" smtClean="0">
                <a:solidFill>
                  <a:schemeClr val="accent1">
                    <a:lumMod val="50000"/>
                  </a:schemeClr>
                </a:solidFill>
              </a:rPr>
              <a:t>heavier payload masses</a:t>
            </a:r>
            <a:endParaRPr lang="en-NZ" sz="2400" dirty="0">
              <a:solidFill>
                <a:schemeClr val="accent1">
                  <a:lumMod val="50000"/>
                </a:schemeClr>
              </a:solidFill>
            </a:endParaRPr>
          </a:p>
          <a:p>
            <a:pPr lvl="1"/>
            <a:r>
              <a:rPr lang="en-NZ" sz="2400" dirty="0">
                <a:solidFill>
                  <a:schemeClr val="accent1">
                    <a:lumMod val="50000"/>
                  </a:schemeClr>
                </a:solidFill>
              </a:rPr>
              <a:t>Success rate depended on orbit </a:t>
            </a:r>
            <a:r>
              <a:rPr lang="en-NZ" sz="2400" dirty="0" smtClean="0">
                <a:solidFill>
                  <a:schemeClr val="accent1">
                    <a:lumMod val="50000"/>
                  </a:schemeClr>
                </a:solidFill>
              </a:rPr>
              <a:t>type, </a:t>
            </a:r>
            <a:r>
              <a:rPr lang="en-NZ" sz="2400" dirty="0">
                <a:solidFill>
                  <a:schemeClr val="accent1">
                    <a:lumMod val="50000"/>
                  </a:schemeClr>
                </a:solidFill>
              </a:rPr>
              <a:t>with 100% success </a:t>
            </a:r>
            <a:r>
              <a:rPr lang="en-NZ" sz="2400" dirty="0" smtClean="0">
                <a:solidFill>
                  <a:schemeClr val="accent1">
                    <a:lumMod val="50000"/>
                  </a:schemeClr>
                </a:solidFill>
              </a:rPr>
              <a:t>for orbit types ES-L1 (1/1), GEO (1/1), HEO (1/1) </a:t>
            </a:r>
            <a:r>
              <a:rPr lang="en-NZ" sz="2400" dirty="0">
                <a:solidFill>
                  <a:schemeClr val="accent1">
                    <a:lumMod val="50000"/>
                  </a:schemeClr>
                </a:solidFill>
              </a:rPr>
              <a:t>and </a:t>
            </a:r>
            <a:r>
              <a:rPr lang="en-NZ" sz="2400" dirty="0" smtClean="0">
                <a:solidFill>
                  <a:schemeClr val="accent1">
                    <a:lumMod val="50000"/>
                  </a:schemeClr>
                </a:solidFill>
              </a:rPr>
              <a:t>SSO (5/5)</a:t>
            </a:r>
            <a:endParaRPr lang="en-NZ" sz="2400" dirty="0">
              <a:solidFill>
                <a:schemeClr val="accent1">
                  <a:lumMod val="50000"/>
                </a:schemeClr>
              </a:solidFill>
            </a:endParaRPr>
          </a:p>
          <a:p>
            <a:pPr lvl="1"/>
            <a:r>
              <a:rPr lang="en-NZ" sz="2400" dirty="0">
                <a:solidFill>
                  <a:schemeClr val="accent1">
                    <a:lumMod val="50000"/>
                  </a:schemeClr>
                </a:solidFill>
              </a:rPr>
              <a:t>For some other orbit types, success </a:t>
            </a:r>
            <a:r>
              <a:rPr lang="en-NZ" sz="2400" dirty="0" smtClean="0">
                <a:solidFill>
                  <a:schemeClr val="accent1">
                    <a:lumMod val="50000"/>
                  </a:schemeClr>
                </a:solidFill>
              </a:rPr>
              <a:t>improved for heavier payload masses or over time (determined by flight number)</a:t>
            </a:r>
            <a:endParaRPr lang="en-NZ" sz="2400" dirty="0">
              <a:solidFill>
                <a:schemeClr val="accent1">
                  <a:lumMod val="50000"/>
                </a:schemeClr>
              </a:solidFill>
            </a:endParaRPr>
          </a:p>
          <a:p>
            <a:pPr lvl="1"/>
            <a:r>
              <a:rPr lang="en-NZ" sz="2400" dirty="0">
                <a:solidFill>
                  <a:schemeClr val="accent1">
                    <a:lumMod val="50000"/>
                  </a:schemeClr>
                </a:solidFill>
              </a:rPr>
              <a:t>Success rate </a:t>
            </a:r>
            <a:r>
              <a:rPr lang="en-NZ" sz="2400" dirty="0" smtClean="0">
                <a:solidFill>
                  <a:schemeClr val="accent1">
                    <a:lumMod val="50000"/>
                  </a:schemeClr>
                </a:solidFill>
              </a:rPr>
              <a:t>continually improved from </a:t>
            </a:r>
            <a:r>
              <a:rPr lang="en-NZ" sz="2400" dirty="0">
                <a:solidFill>
                  <a:schemeClr val="accent1">
                    <a:lumMod val="50000"/>
                  </a:schemeClr>
                </a:solidFill>
              </a:rPr>
              <a:t>2013 to </a:t>
            </a:r>
            <a:r>
              <a:rPr lang="en-NZ" sz="2400" dirty="0" smtClean="0">
                <a:solidFill>
                  <a:schemeClr val="accent1">
                    <a:lumMod val="50000"/>
                  </a:schemeClr>
                </a:solidFill>
              </a:rPr>
              <a:t>2020</a:t>
            </a:r>
            <a:endParaRPr lang="en-NZ" sz="2400" dirty="0">
              <a:solidFill>
                <a:schemeClr val="accent1">
                  <a:lumMod val="50000"/>
                </a:schemeClr>
              </a:solidFill>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a:t>
            </a:r>
            <a:r>
              <a:rPr lang="en-US" dirty="0" smtClean="0">
                <a:solidFill>
                  <a:srgbClr val="0B49CB"/>
                </a:solidFill>
                <a:latin typeface="Abadi"/>
              </a:rPr>
              <a:t>Summary (2/3): Results</a:t>
            </a:r>
            <a:endParaRPr lang="en-US" dirty="0">
              <a:solidFill>
                <a:srgbClr val="0B49CB"/>
              </a:solidFill>
            </a:endParaRPr>
          </a:p>
        </p:txBody>
      </p:sp>
    </p:spTree>
    <p:extLst>
      <p:ext uri="{BB962C8B-B14F-4D97-AF65-F5344CB8AC3E}">
        <p14:creationId xmlns:p14="http://schemas.microsoft.com/office/powerpoint/2010/main" val="19802214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53440" y="1328103"/>
            <a:ext cx="11126667" cy="436562"/>
          </a:xfrm>
          <a:prstGeom prst="rect">
            <a:avLst/>
          </a:prstGeom>
        </p:spPr>
        <p:txBody>
          <a:bodyPr>
            <a:noAutofit/>
          </a:bodyPr>
          <a:lstStyle/>
          <a:p>
            <a:pPr>
              <a:lnSpc>
                <a:spcPct val="100000"/>
              </a:lnSpc>
              <a:spcBef>
                <a:spcPts val="1400"/>
              </a:spcBef>
            </a:pPr>
            <a:r>
              <a:rPr lang="en-US" sz="2400" dirty="0">
                <a:solidFill>
                  <a:schemeClr val="accent1">
                    <a:lumMod val="50000"/>
                  </a:schemeClr>
                </a:solidFill>
              </a:rPr>
              <a:t>Calculate the total number of successful and </a:t>
            </a:r>
            <a:r>
              <a:rPr lang="en-US" sz="2400" dirty="0" smtClean="0">
                <a:solidFill>
                  <a:schemeClr val="accent1">
                    <a:lumMod val="50000"/>
                  </a:schemeClr>
                </a:solidFill>
              </a:rPr>
              <a:t>failed </a:t>
            </a:r>
            <a:r>
              <a:rPr lang="en-US" sz="2400" dirty="0">
                <a:solidFill>
                  <a:schemeClr val="accent1">
                    <a:lumMod val="50000"/>
                  </a:schemeClr>
                </a:solidFill>
              </a:rPr>
              <a:t>mission </a:t>
            </a:r>
            <a:r>
              <a:rPr lang="en-US" sz="2400" dirty="0" smtClean="0">
                <a:solidFill>
                  <a:schemeClr val="accent1">
                    <a:lumMod val="50000"/>
                  </a:schemeClr>
                </a:solidFill>
              </a:rPr>
              <a:t>outcomes:</a:t>
            </a:r>
            <a:endParaRPr lang="en-US" sz="2400" dirty="0">
              <a:solidFill>
                <a:schemeClr val="accent1">
                  <a:lumMod val="50000"/>
                </a:schemeClr>
              </a:solidFill>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366738"/>
            <a:ext cx="10515600" cy="870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Bef>
                <a:spcPts val="300"/>
              </a:spcBef>
            </a:pPr>
            <a:r>
              <a:rPr lang="en-US" sz="3600" dirty="0">
                <a:solidFill>
                  <a:srgbClr val="0B49CB"/>
                </a:solidFill>
                <a:latin typeface="Abadi"/>
              </a:rPr>
              <a:t>Total Number of Successful </a:t>
            </a:r>
            <a:r>
              <a:rPr lang="en-US" sz="3600" dirty="0" smtClean="0">
                <a:solidFill>
                  <a:srgbClr val="0B49CB"/>
                </a:solidFill>
                <a:latin typeface="Abadi"/>
              </a:rPr>
              <a:t/>
            </a:r>
            <a:br>
              <a:rPr lang="en-US" sz="3600" dirty="0" smtClean="0">
                <a:solidFill>
                  <a:srgbClr val="0B49CB"/>
                </a:solidFill>
                <a:latin typeface="Abadi"/>
              </a:rPr>
            </a:br>
            <a:r>
              <a:rPr lang="en-US" sz="3600" dirty="0" smtClean="0">
                <a:solidFill>
                  <a:srgbClr val="0B49CB"/>
                </a:solidFill>
                <a:latin typeface="Abadi"/>
              </a:rPr>
              <a:t>and Failed</a:t>
            </a:r>
            <a:r>
              <a:rPr lang="en-US" sz="3600" dirty="0">
                <a:solidFill>
                  <a:srgbClr val="0B49CB"/>
                </a:solidFill>
                <a:latin typeface="Abadi"/>
              </a:rPr>
              <a:t> Mission Outcomes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863220" y="4416600"/>
            <a:ext cx="11054080" cy="1294733"/>
          </a:xfrm>
          <a:prstGeom prst="rect">
            <a:avLst/>
          </a:prstGeom>
        </p:spPr>
        <p:txBody>
          <a:bodyPr vert="horz" lIns="91440" tIns="45720" rIns="91440" bIns="45720" rtlCol="0">
            <a:norm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dirty="0" smtClean="0"/>
              <a:t>The total </a:t>
            </a:r>
            <a:r>
              <a:rPr lang="en-US" dirty="0"/>
              <a:t>number of successful and failed mission outcomes: </a:t>
            </a:r>
            <a:r>
              <a:rPr lang="en-US" dirty="0" smtClean="0"/>
              <a:t/>
            </a:r>
            <a:br>
              <a:rPr lang="en-US" dirty="0" smtClean="0"/>
            </a:br>
            <a:endParaRPr lang="en-US" sz="800" dirty="0" smtClean="0"/>
          </a:p>
          <a:p>
            <a:pPr marL="45720" indent="0">
              <a:buNone/>
            </a:pPr>
            <a:r>
              <a:rPr lang="en-US" sz="2400" dirty="0" smtClean="0"/>
              <a:t>  99 Successes + </a:t>
            </a:r>
            <a:r>
              <a:rPr lang="en-US" sz="2400" dirty="0"/>
              <a:t>1 Success (payload status unclear), 1 </a:t>
            </a:r>
            <a:r>
              <a:rPr lang="en-US" sz="2400" dirty="0" smtClean="0"/>
              <a:t>Failure </a:t>
            </a:r>
            <a:r>
              <a:rPr lang="en-US" sz="2400" dirty="0"/>
              <a:t>(in flight).</a:t>
            </a:r>
          </a:p>
        </p:txBody>
      </p:sp>
      <p:sp>
        <p:nvSpPr>
          <p:cNvPr id="8" name="TextBox 7"/>
          <p:cNvSpPr txBox="1"/>
          <p:nvPr/>
        </p:nvSpPr>
        <p:spPr>
          <a:xfrm>
            <a:off x="7183173" y="448993"/>
            <a:ext cx="2352013" cy="646331"/>
          </a:xfrm>
          <a:prstGeom prst="rect">
            <a:avLst/>
          </a:prstGeom>
          <a:noFill/>
        </p:spPr>
        <p:txBody>
          <a:bodyPr wrap="square" rtlCol="0">
            <a:spAutoFit/>
          </a:bodyPr>
          <a:lstStyle/>
          <a:p>
            <a:r>
              <a:rPr lang="en-GB" sz="3600" dirty="0" smtClean="0">
                <a:solidFill>
                  <a:srgbClr val="0B49CB"/>
                </a:solidFill>
                <a:latin typeface="Abadi"/>
              </a:rPr>
              <a:t>(Query 7)</a:t>
            </a:r>
            <a:endParaRPr lang="en-GB" sz="3600" dirty="0">
              <a:solidFill>
                <a:srgbClr val="0B49CB"/>
              </a:solidFill>
              <a:latin typeface="Abadi"/>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8" y="1932175"/>
            <a:ext cx="11990696" cy="2331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3120" y="1306513"/>
            <a:ext cx="10585450" cy="428019"/>
          </a:xfrm>
          <a:prstGeom prst="rect">
            <a:avLst/>
          </a:prstGeom>
        </p:spPr>
        <p:txBody>
          <a:bodyPr>
            <a:noAutofit/>
          </a:bodyPr>
          <a:lstStyle/>
          <a:p>
            <a:pPr>
              <a:lnSpc>
                <a:spcPct val="100000"/>
              </a:lnSpc>
              <a:spcBef>
                <a:spcPts val="1400"/>
              </a:spcBef>
            </a:pPr>
            <a:r>
              <a:rPr lang="en-US" sz="2400" dirty="0">
                <a:solidFill>
                  <a:schemeClr val="accent1">
                    <a:lumMod val="50000"/>
                  </a:schemeClr>
                </a:solidFill>
              </a:rPr>
              <a:t>List the names of the </a:t>
            </a:r>
            <a:r>
              <a:rPr lang="en-US" sz="2400" dirty="0" smtClean="0">
                <a:solidFill>
                  <a:schemeClr val="accent1">
                    <a:lumMod val="50000"/>
                  </a:schemeClr>
                </a:solidFill>
              </a:rPr>
              <a:t>boosters that carried </a:t>
            </a:r>
            <a:r>
              <a:rPr lang="en-US" sz="2400" dirty="0">
                <a:solidFill>
                  <a:schemeClr val="accent1">
                    <a:lumMod val="50000"/>
                  </a:schemeClr>
                </a:solidFill>
              </a:rPr>
              <a:t>the maximum </a:t>
            </a:r>
            <a:r>
              <a:rPr lang="en-US" sz="2400" dirty="0" smtClean="0">
                <a:solidFill>
                  <a:schemeClr val="accent1">
                    <a:lumMod val="50000"/>
                  </a:schemeClr>
                </a:solidFill>
              </a:rPr>
              <a:t>payload mass:</a:t>
            </a:r>
            <a:endParaRPr lang="en-US" sz="2400" dirty="0">
              <a:solidFill>
                <a:schemeClr val="accent1">
                  <a:lumMod val="50000"/>
                </a:schemeClr>
              </a:solidFill>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a:t>
            </a:r>
            <a:r>
              <a:rPr lang="en-US" dirty="0" smtClean="0">
                <a:solidFill>
                  <a:srgbClr val="0B49CB"/>
                </a:solidFill>
                <a:latin typeface="Abadi"/>
              </a:rPr>
              <a:t>Carrying </a:t>
            </a:r>
            <a:r>
              <a:rPr lang="en-US" dirty="0">
                <a:solidFill>
                  <a:srgbClr val="0B49CB"/>
                </a:solidFill>
                <a:latin typeface="Abadi"/>
              </a:rPr>
              <a:t>Maximum </a:t>
            </a:r>
            <a:r>
              <a:rPr lang="en-US" dirty="0" smtClean="0">
                <a:solidFill>
                  <a:srgbClr val="0B49CB"/>
                </a:solidFill>
                <a:latin typeface="Abadi"/>
              </a:rPr>
              <a:t>Payload (Query 8)</a:t>
            </a:r>
            <a:endParaRPr lang="en-US" dirty="0">
              <a:solidFill>
                <a:srgbClr val="0B49CB"/>
              </a:solidFill>
              <a:latin typeface="Abadi"/>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875227" y="5886716"/>
            <a:ext cx="10840720" cy="500056"/>
          </a:xfrm>
          <a:prstGeom prst="rect">
            <a:avLst/>
          </a:prstGeom>
        </p:spPr>
        <p:txBody>
          <a:bodyPr vert="horz" lIns="91440" tIns="45720" rIns="91440" bIns="45720" rtlCol="0">
            <a:norm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pPr>
              <a:spcBef>
                <a:spcPts val="0"/>
              </a:spcBef>
              <a:spcAft>
                <a:spcPts val="0"/>
              </a:spcAft>
            </a:pPr>
            <a:r>
              <a:rPr lang="en-US" dirty="0" smtClean="0"/>
              <a:t>The boosters that carried </a:t>
            </a:r>
            <a:r>
              <a:rPr lang="en-US" dirty="0"/>
              <a:t>the maximum payload mass </a:t>
            </a:r>
            <a:r>
              <a:rPr lang="en-US" dirty="0" smtClean="0"/>
              <a:t>were all version B5.</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777" y="1815229"/>
            <a:ext cx="9670773" cy="394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70559" y="1285558"/>
            <a:ext cx="10683647" cy="776287"/>
          </a:xfrm>
          <a:prstGeom prst="rect">
            <a:avLst/>
          </a:prstGeom>
        </p:spPr>
        <p:txBody>
          <a:bodyPr lIns="91440" tIns="45720" rIns="91440" bIns="45720" anchor="t">
            <a:noAutofit/>
          </a:bodyPr>
          <a:lstStyle/>
          <a:p>
            <a:pPr>
              <a:lnSpc>
                <a:spcPct val="100000"/>
              </a:lnSpc>
              <a:spcBef>
                <a:spcPts val="1400"/>
              </a:spcBef>
            </a:pPr>
            <a:r>
              <a:rPr lang="en-US" sz="2400" dirty="0">
                <a:solidFill>
                  <a:schemeClr val="accent1">
                    <a:lumMod val="50000"/>
                  </a:schemeClr>
                </a:solidFill>
              </a:rPr>
              <a:t>List the failed </a:t>
            </a:r>
            <a:r>
              <a:rPr lang="en-US" sz="2400" dirty="0" smtClean="0">
                <a:solidFill>
                  <a:schemeClr val="accent1">
                    <a:lumMod val="50000"/>
                  </a:schemeClr>
                </a:solidFill>
              </a:rPr>
              <a:t>landing outcomes on drone ships, </a:t>
            </a:r>
            <a:r>
              <a:rPr lang="en-US" sz="2400" dirty="0">
                <a:solidFill>
                  <a:schemeClr val="accent1">
                    <a:lumMod val="50000"/>
                  </a:schemeClr>
                </a:solidFill>
              </a:rPr>
              <a:t>their </a:t>
            </a:r>
            <a:r>
              <a:rPr lang="en-US" sz="2400" dirty="0" smtClean="0">
                <a:solidFill>
                  <a:schemeClr val="accent1">
                    <a:lumMod val="50000"/>
                  </a:schemeClr>
                </a:solidFill>
              </a:rPr>
              <a:t>booster versions</a:t>
            </a:r>
            <a:r>
              <a:rPr lang="en-US" sz="2400" dirty="0">
                <a:solidFill>
                  <a:schemeClr val="accent1">
                    <a:lumMod val="50000"/>
                  </a:schemeClr>
                </a:solidFill>
              </a:rPr>
              <a:t>, and launch site names for </a:t>
            </a:r>
            <a:r>
              <a:rPr lang="en-US" sz="2400" dirty="0" smtClean="0">
                <a:solidFill>
                  <a:schemeClr val="accent1">
                    <a:lumMod val="50000"/>
                  </a:schemeClr>
                </a:solidFill>
              </a:rPr>
              <a:t>the year 2015:</a:t>
            </a:r>
            <a:endParaRPr lang="en-US" sz="2400" dirty="0">
              <a:solidFill>
                <a:schemeClr val="accent1">
                  <a:lumMod val="50000"/>
                </a:schemeClr>
              </a:solidFill>
            </a:endParaRPr>
          </a:p>
          <a:p>
            <a:pPr marL="0" indent="0">
              <a:lnSpc>
                <a:spcPct val="100000"/>
              </a:lnSpc>
              <a:spcBef>
                <a:spcPts val="1400"/>
              </a:spcBef>
              <a:buNone/>
            </a:pP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a:t>
            </a:r>
            <a:r>
              <a:rPr lang="en-US" dirty="0" smtClean="0">
                <a:solidFill>
                  <a:srgbClr val="0B49CB"/>
                </a:solidFill>
                <a:latin typeface="Abadi"/>
              </a:rPr>
              <a:t>Records (Query 9)</a:t>
            </a:r>
            <a:endParaRPr lang="en-US" dirty="0">
              <a:solidFill>
                <a:srgbClr val="0B49CB"/>
              </a:solidFill>
              <a:latin typeface="Abadi"/>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670560" y="4327992"/>
            <a:ext cx="11431793" cy="1677602"/>
          </a:xfrm>
          <a:prstGeom prst="rect">
            <a:avLst/>
          </a:prstGeom>
        </p:spPr>
        <p:txBody>
          <a:bodyPr vert="horz" lIns="91440" tIns="45720" rIns="91440" bIns="45720" rtlCol="0">
            <a:norm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dirty="0" smtClean="0"/>
              <a:t>The failed</a:t>
            </a:r>
            <a:r>
              <a:rPr lang="en-US" dirty="0"/>
              <a:t> landing outcomes </a:t>
            </a:r>
            <a:r>
              <a:rPr lang="en-US" dirty="0" smtClean="0"/>
              <a:t>on drone ships in 2015, with their </a:t>
            </a:r>
            <a:r>
              <a:rPr lang="en-US" dirty="0"/>
              <a:t>booster versions and launch site </a:t>
            </a:r>
            <a:r>
              <a:rPr lang="en-US" dirty="0" smtClean="0"/>
              <a:t>names, are </a:t>
            </a:r>
            <a:r>
              <a:rPr lang="en-US" dirty="0"/>
              <a:t>shown above. </a:t>
            </a:r>
          </a:p>
          <a:p>
            <a:r>
              <a:rPr lang="en-US" dirty="0"/>
              <a:t>There were 2 failed landing outcomes </a:t>
            </a:r>
            <a:r>
              <a:rPr lang="en-US" dirty="0" smtClean="0"/>
              <a:t>on drone ships </a:t>
            </a:r>
            <a:r>
              <a:rPr lang="en-US" dirty="0"/>
              <a:t>in 2015, both </a:t>
            </a:r>
            <a:r>
              <a:rPr lang="en-US" dirty="0" smtClean="0"/>
              <a:t>were F9 </a:t>
            </a:r>
            <a:r>
              <a:rPr lang="en-US" dirty="0"/>
              <a:t>v1.1 booster versions and both launched from CCAFS LC-40.</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1" y="2190750"/>
            <a:ext cx="12081370" cy="1995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332509"/>
            <a:ext cx="10515600" cy="92417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a:t>
            </a:r>
            <a:r>
              <a:rPr lang="en-US" dirty="0" smtClean="0">
                <a:solidFill>
                  <a:srgbClr val="0B49CB"/>
                </a:solidFill>
                <a:latin typeface="Abadi"/>
              </a:rPr>
              <a:t>between </a:t>
            </a:r>
          </a:p>
          <a:p>
            <a:r>
              <a:rPr lang="en-US" dirty="0" smtClean="0">
                <a:solidFill>
                  <a:srgbClr val="0B49CB"/>
                </a:solidFill>
                <a:latin typeface="Abadi"/>
              </a:rPr>
              <a:t>2010-06-04 </a:t>
            </a:r>
            <a:r>
              <a:rPr lang="en-US" dirty="0">
                <a:solidFill>
                  <a:srgbClr val="0B49CB"/>
                </a:solidFill>
                <a:latin typeface="Abadi"/>
              </a:rPr>
              <a:t>and 2017-03-20</a:t>
            </a:r>
          </a:p>
        </p:txBody>
      </p:sp>
      <p:sp>
        <p:nvSpPr>
          <p:cNvPr id="8" name="TextBox 7"/>
          <p:cNvSpPr txBox="1"/>
          <p:nvPr/>
        </p:nvSpPr>
        <p:spPr>
          <a:xfrm>
            <a:off x="8069134" y="388305"/>
            <a:ext cx="2630735" cy="646331"/>
          </a:xfrm>
          <a:prstGeom prst="rect">
            <a:avLst/>
          </a:prstGeom>
          <a:noFill/>
        </p:spPr>
        <p:txBody>
          <a:bodyPr wrap="square" rtlCol="0">
            <a:spAutoFit/>
          </a:bodyPr>
          <a:lstStyle/>
          <a:p>
            <a:r>
              <a:rPr lang="en-GB" sz="3600" dirty="0" smtClean="0">
                <a:solidFill>
                  <a:srgbClr val="0B49CB"/>
                </a:solidFill>
                <a:latin typeface="Abadi"/>
              </a:rPr>
              <a:t>(Query 10)</a:t>
            </a:r>
            <a:endParaRPr lang="en-GB" sz="3600" dirty="0">
              <a:solidFill>
                <a:srgbClr val="0B49CB"/>
              </a:solidFill>
              <a:latin typeface="Abadi"/>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70" y="2216389"/>
            <a:ext cx="11984997" cy="38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29290" y="1316673"/>
            <a:ext cx="11322049" cy="805517"/>
          </a:xfrm>
          <a:prstGeom prst="rect">
            <a:avLst/>
          </a:prstGeom>
        </p:spPr>
        <p:txBody>
          <a:bodyPr lIns="91440" tIns="45720" rIns="91440" bIns="45720" anchor="t">
            <a:normAutofit lnSpcReduction="10000"/>
          </a:bodyPr>
          <a:lstStyle/>
          <a:p>
            <a:pPr>
              <a:lnSpc>
                <a:spcPct val="100000"/>
              </a:lnSpc>
              <a:spcBef>
                <a:spcPts val="0"/>
              </a:spcBef>
              <a:spcAft>
                <a:spcPts val="0"/>
              </a:spcAft>
            </a:pPr>
            <a:r>
              <a:rPr lang="en-US" sz="2400" dirty="0">
                <a:solidFill>
                  <a:schemeClr val="accent1">
                    <a:lumMod val="50000"/>
                  </a:schemeClr>
                </a:solidFill>
              </a:rPr>
              <a:t>Rank the </a:t>
            </a:r>
            <a:r>
              <a:rPr lang="en-US" sz="2400" dirty="0" smtClean="0">
                <a:solidFill>
                  <a:schemeClr val="accent1">
                    <a:lumMod val="50000"/>
                  </a:schemeClr>
                </a:solidFill>
              </a:rPr>
              <a:t>counts </a:t>
            </a:r>
            <a:r>
              <a:rPr lang="en-US" sz="2400" dirty="0">
                <a:solidFill>
                  <a:schemeClr val="accent1">
                    <a:lumMod val="50000"/>
                  </a:schemeClr>
                </a:solidFill>
              </a:rPr>
              <a:t>of landing outcomes (such </a:t>
            </a:r>
            <a:r>
              <a:rPr lang="en-US" sz="2400" dirty="0" smtClean="0">
                <a:solidFill>
                  <a:schemeClr val="accent1">
                    <a:lumMod val="50000"/>
                  </a:schemeClr>
                </a:solidFill>
              </a:rPr>
              <a:t>as, </a:t>
            </a:r>
            <a:r>
              <a:rPr lang="en-US" sz="2400" dirty="0">
                <a:solidFill>
                  <a:schemeClr val="accent1">
                    <a:lumMod val="50000"/>
                  </a:schemeClr>
                </a:solidFill>
              </a:rPr>
              <a:t>Failure (drone ship) or </a:t>
            </a:r>
            <a:r>
              <a:rPr lang="en-US" sz="2400" dirty="0" smtClean="0">
                <a:solidFill>
                  <a:schemeClr val="accent1">
                    <a:lumMod val="50000"/>
                  </a:schemeClr>
                </a:solidFill>
              </a:rPr>
              <a:t/>
            </a:r>
            <a:br>
              <a:rPr lang="en-US" sz="2400" dirty="0" smtClean="0">
                <a:solidFill>
                  <a:schemeClr val="accent1">
                    <a:lumMod val="50000"/>
                  </a:schemeClr>
                </a:solidFill>
              </a:rPr>
            </a:br>
            <a:r>
              <a:rPr lang="en-US" sz="2400" dirty="0" smtClean="0">
                <a:solidFill>
                  <a:schemeClr val="accent1">
                    <a:lumMod val="50000"/>
                  </a:schemeClr>
                </a:solidFill>
              </a:rPr>
              <a:t>Success </a:t>
            </a:r>
            <a:r>
              <a:rPr lang="en-US" sz="2400" dirty="0">
                <a:solidFill>
                  <a:schemeClr val="accent1">
                    <a:lumMod val="50000"/>
                  </a:schemeClr>
                </a:solidFill>
              </a:rPr>
              <a:t>(ground pad)) between </a:t>
            </a:r>
            <a:r>
              <a:rPr lang="en-US" sz="2400" dirty="0" smtClean="0">
                <a:solidFill>
                  <a:schemeClr val="accent1">
                    <a:lumMod val="50000"/>
                  </a:schemeClr>
                </a:solidFill>
              </a:rPr>
              <a:t>2010-06-04 &amp; 2017-03-20 </a:t>
            </a:r>
            <a:r>
              <a:rPr lang="en-US" sz="2400" dirty="0">
                <a:solidFill>
                  <a:schemeClr val="accent1">
                    <a:lumMod val="50000"/>
                  </a:schemeClr>
                </a:solidFill>
              </a:rPr>
              <a:t>in descending </a:t>
            </a:r>
            <a:r>
              <a:rPr lang="en-US" sz="2400" dirty="0" smtClean="0">
                <a:solidFill>
                  <a:schemeClr val="accent1">
                    <a:lumMod val="50000"/>
                  </a:schemeClr>
                </a:solidFill>
              </a:rPr>
              <a:t>order:</a:t>
            </a:r>
            <a:endParaRPr lang="en-US" sz="2400" dirty="0">
              <a:solidFill>
                <a:schemeClr val="accent1">
                  <a:lumMod val="50000"/>
                </a:schemeClr>
              </a:solidFill>
            </a:endParaRPr>
          </a:p>
          <a:p>
            <a:pPr marL="0" indent="0">
              <a:lnSpc>
                <a:spcPct val="100000"/>
              </a:lnSpc>
              <a:spcBef>
                <a:spcPts val="1400"/>
              </a:spcBef>
              <a:buNone/>
            </a:pPr>
            <a:endParaRPr lang="en-US" sz="2400" dirty="0">
              <a:solidFill>
                <a:schemeClr val="accent3">
                  <a:lumMod val="25000"/>
                </a:schemeClr>
              </a:solidFill>
            </a:endParaRP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4095104" y="4146583"/>
            <a:ext cx="6290916" cy="1359376"/>
          </a:xfrm>
          <a:prstGeom prst="rect">
            <a:avLst/>
          </a:prstGeom>
        </p:spPr>
        <p:txBody>
          <a:bodyPr vert="horz" lIns="91440" tIns="45720" rIns="91440" bIns="45720" rtlCol="0" anchor="t">
            <a:normAutofit fontScale="92500"/>
          </a:bodyPr>
          <a:lstStyle>
            <a:lvl1pPr marL="228600" indent="-182880">
              <a:lnSpc>
                <a:spcPct val="100000"/>
              </a:lnSpc>
              <a:spcBef>
                <a:spcPts val="1400"/>
              </a:spcBef>
              <a:spcAft>
                <a:spcPts val="300"/>
              </a:spcAft>
              <a:buClr>
                <a:schemeClr val="accent6">
                  <a:lumMod val="75000"/>
                </a:schemeClr>
              </a:buClr>
              <a:buSzPct val="130000"/>
              <a:buFont typeface="Georgia" pitchFamily="18" charset="0"/>
              <a:buChar char="*"/>
              <a:defRPr sz="2400">
                <a:solidFill>
                  <a:schemeClr val="accent1">
                    <a:lumMod val="50000"/>
                  </a:schemeClr>
                </a:solidFill>
                <a:latin typeface="Abadi"/>
              </a:defRPr>
            </a:lvl1pPr>
            <a:lvl2pPr marL="548640" indent="-182880">
              <a:spcBef>
                <a:spcPct val="20000"/>
              </a:spcBef>
              <a:spcAft>
                <a:spcPts val="300"/>
              </a:spcAft>
              <a:buClr>
                <a:schemeClr val="accent6">
                  <a:lumMod val="75000"/>
                </a:schemeClr>
              </a:buClr>
              <a:buSzPct val="130000"/>
              <a:buFont typeface="Georgia" pitchFamily="18" charset="0"/>
              <a:buChar char="*"/>
              <a:defRPr sz="2000">
                <a:solidFill>
                  <a:schemeClr val="tx1">
                    <a:lumMod val="75000"/>
                    <a:lumOff val="25000"/>
                  </a:schemeClr>
                </a:solidFill>
              </a:defRPr>
            </a:lvl2pPr>
            <a:lvl3pPr marL="822960"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pPr>
              <a:spcBef>
                <a:spcPts val="0"/>
              </a:spcBef>
              <a:spcAft>
                <a:spcPts val="0"/>
              </a:spcAft>
            </a:pPr>
            <a:r>
              <a:rPr lang="en-US" sz="2600" dirty="0" smtClean="0">
                <a:latin typeface="+mn-lt"/>
              </a:rPr>
              <a:t>The counts (left) notably include:	</a:t>
            </a:r>
          </a:p>
          <a:p>
            <a:pPr lvl="1">
              <a:spcBef>
                <a:spcPts val="0"/>
              </a:spcBef>
              <a:spcAft>
                <a:spcPts val="0"/>
              </a:spcAft>
            </a:pPr>
            <a:r>
              <a:rPr lang="en-US" sz="2600" dirty="0" smtClean="0"/>
              <a:t>5 successful landings on a drone ship.</a:t>
            </a:r>
          </a:p>
          <a:p>
            <a:pPr lvl="1">
              <a:spcBef>
                <a:spcPts val="0"/>
              </a:spcBef>
              <a:spcAft>
                <a:spcPts val="0"/>
              </a:spcAft>
            </a:pPr>
            <a:r>
              <a:rPr lang="en-US" sz="2600" dirty="0" smtClean="0"/>
              <a:t>3 successful landings on a ground pad.</a:t>
            </a:r>
            <a:endParaRPr lang="en-US" sz="2600" dirty="0"/>
          </a:p>
          <a:p>
            <a:endParaRPr lang="en-US" dirty="0">
              <a:latin typeface="+mn-lt"/>
            </a:endParaRP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978153" cy="369332"/>
          </a:xfrm>
          <a:prstGeom prst="rect">
            <a:avLst/>
          </a:prstGeom>
          <a:solidFill>
            <a:srgbClr val="0948CB"/>
          </a:solidFill>
        </p:spPr>
        <p:txBody>
          <a:bodyPr wrap="none" rtlCol="0">
            <a:spAutoFit/>
          </a:bodyPr>
          <a:lstStyle/>
          <a:p>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6977801" y="1654175"/>
            <a:ext cx="5178340" cy="444500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1">
                    <a:lumMod val="50000"/>
                  </a:schemeClr>
                </a:solidFill>
              </a:rPr>
              <a:t>This folium map presents all launch site locations on a ‘global’ map. </a:t>
            </a:r>
          </a:p>
          <a:p>
            <a:pPr>
              <a:lnSpc>
                <a:spcPct val="100000"/>
              </a:lnSpc>
              <a:spcBef>
                <a:spcPts val="1400"/>
              </a:spcBef>
            </a:pPr>
            <a:r>
              <a:rPr lang="en-US" sz="2200" dirty="0">
                <a:solidFill>
                  <a:schemeClr val="accent1">
                    <a:lumMod val="50000"/>
                  </a:schemeClr>
                </a:solidFill>
              </a:rPr>
              <a:t>A</a:t>
            </a:r>
            <a:r>
              <a:rPr lang="en-US" sz="2200" dirty="0" smtClean="0">
                <a:solidFill>
                  <a:schemeClr val="accent1">
                    <a:lumMod val="50000"/>
                  </a:schemeClr>
                </a:solidFill>
              </a:rPr>
              <a:t>ll launch site locations are in very close proximity to a coastline. This </a:t>
            </a:r>
            <a:br>
              <a:rPr lang="en-US" sz="2200" dirty="0" smtClean="0">
                <a:solidFill>
                  <a:schemeClr val="accent1">
                    <a:lumMod val="50000"/>
                  </a:schemeClr>
                </a:solidFill>
              </a:rPr>
            </a:br>
            <a:r>
              <a:rPr lang="en-US" sz="2200" dirty="0" smtClean="0">
                <a:solidFill>
                  <a:schemeClr val="accent1">
                    <a:lumMod val="50000"/>
                  </a:schemeClr>
                </a:solidFill>
              </a:rPr>
              <a:t>is important to prevent danger to human life in case of failure.</a:t>
            </a:r>
            <a:r>
              <a:rPr lang="en-US" sz="2200" baseline="30000" dirty="0" smtClean="0">
                <a:solidFill>
                  <a:schemeClr val="accent1">
                    <a:lumMod val="50000"/>
                  </a:schemeClr>
                </a:solidFill>
                <a:hlinkClick r:id="rId3" action="ppaction://hlinksldjump"/>
              </a:rPr>
              <a:t>5</a:t>
            </a:r>
            <a:endParaRPr lang="en-US" sz="2200" baseline="30000" dirty="0" smtClean="0">
              <a:solidFill>
                <a:schemeClr val="accent1">
                  <a:lumMod val="50000"/>
                </a:schemeClr>
              </a:solidFill>
            </a:endParaRPr>
          </a:p>
          <a:p>
            <a:pPr>
              <a:lnSpc>
                <a:spcPct val="100000"/>
              </a:lnSpc>
              <a:spcBef>
                <a:spcPts val="1400"/>
              </a:spcBef>
            </a:pPr>
            <a:r>
              <a:rPr lang="en-US" sz="2200" dirty="0" smtClean="0">
                <a:solidFill>
                  <a:schemeClr val="accent1">
                    <a:lumMod val="50000"/>
                  </a:schemeClr>
                </a:solidFill>
              </a:rPr>
              <a:t>All launch sites are in proximity to the Equator, supporting the rocket in its launch speed, due to the Earth’s rotational speed being at its maximum on </a:t>
            </a:r>
            <a:r>
              <a:rPr lang="en-US" dirty="0" smtClean="0">
                <a:solidFill>
                  <a:schemeClr val="accent1">
                    <a:lumMod val="50000"/>
                  </a:schemeClr>
                </a:solidFill>
              </a:rPr>
              <a:t>the </a:t>
            </a:r>
            <a:r>
              <a:rPr lang="en-US" sz="2200" dirty="0" smtClean="0">
                <a:solidFill>
                  <a:schemeClr val="accent1">
                    <a:lumMod val="50000"/>
                  </a:schemeClr>
                </a:solidFill>
              </a:rPr>
              <a:t>equatorial plane.</a:t>
            </a:r>
            <a:r>
              <a:rPr lang="en-US" sz="2200" baseline="30000" dirty="0" smtClean="0">
                <a:solidFill>
                  <a:schemeClr val="accent1">
                    <a:lumMod val="50000"/>
                  </a:schemeClr>
                </a:solidFill>
                <a:hlinkClick r:id="rId3" action="ppaction://hlinksldjump"/>
              </a:rPr>
              <a:t>5</a:t>
            </a:r>
            <a:endParaRPr lang="en-US" baseline="30000" dirty="0">
              <a:solidFill>
                <a:schemeClr val="accent1">
                  <a:lumMod val="50000"/>
                </a:schemeClr>
              </a:solidFill>
            </a:endParaRPr>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of Launch Site </a:t>
            </a:r>
            <a:r>
              <a:rPr lang="en-US" dirty="0">
                <a:solidFill>
                  <a:srgbClr val="0B49CB"/>
                </a:solidFill>
                <a:latin typeface="Abadi"/>
              </a:rPr>
              <a:t>L</a:t>
            </a:r>
            <a:r>
              <a:rPr lang="en-US" dirty="0" smtClean="0">
                <a:solidFill>
                  <a:srgbClr val="0B49CB"/>
                </a:solidFill>
                <a:latin typeface="Abadi"/>
              </a:rPr>
              <a:t>ocations</a:t>
            </a:r>
            <a:endParaRPr lang="en-US" dirty="0">
              <a:solidFill>
                <a:srgbClr val="0B49CB"/>
              </a:solidFill>
              <a:latin typeface="Abadi"/>
            </a:endParaRP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07" y="1716335"/>
            <a:ext cx="6811981" cy="4084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6557276" y="1693599"/>
            <a:ext cx="546683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1">
                    <a:lumMod val="50000"/>
                  </a:schemeClr>
                </a:solidFill>
                <a:ea typeface="+mn-lt"/>
                <a:cs typeface="+mn-lt"/>
              </a:rPr>
              <a:t>This folium map shows color-labeled launch outcomes for VAFB SLC-4E. </a:t>
            </a:r>
          </a:p>
          <a:p>
            <a:pPr>
              <a:lnSpc>
                <a:spcPct val="100000"/>
              </a:lnSpc>
              <a:spcBef>
                <a:spcPts val="1400"/>
              </a:spcBef>
            </a:pPr>
            <a:r>
              <a:rPr lang="en-US" sz="2200" dirty="0" smtClean="0">
                <a:solidFill>
                  <a:schemeClr val="accent1">
                    <a:lumMod val="50000"/>
                  </a:schemeClr>
                </a:solidFill>
                <a:ea typeface="+mn-lt"/>
                <a:cs typeface="+mn-lt"/>
              </a:rPr>
              <a:t>Successful outcomes are marked in green, with failures marked in red. </a:t>
            </a:r>
          </a:p>
          <a:p>
            <a:pPr>
              <a:lnSpc>
                <a:spcPct val="100000"/>
              </a:lnSpc>
              <a:spcBef>
                <a:spcPts val="1400"/>
              </a:spcBef>
            </a:pPr>
            <a:r>
              <a:rPr lang="en-US" sz="2200" dirty="0" smtClean="0">
                <a:solidFill>
                  <a:schemeClr val="accent1">
                    <a:lumMod val="50000"/>
                  </a:schemeClr>
                </a:solidFill>
                <a:ea typeface="+mn-lt"/>
                <a:cs typeface="+mn-lt"/>
              </a:rPr>
              <a:t>The majority, 6 out of 10, launch outcomes shown, were a failure. </a:t>
            </a:r>
          </a:p>
          <a:p>
            <a:pPr>
              <a:lnSpc>
                <a:spcPct val="100000"/>
              </a:lnSpc>
              <a:spcBef>
                <a:spcPts val="1400"/>
              </a:spcBef>
            </a:pPr>
            <a:r>
              <a:rPr lang="en-US" sz="2200" dirty="0">
                <a:solidFill>
                  <a:schemeClr val="accent1">
                    <a:lumMod val="50000"/>
                  </a:schemeClr>
                </a:solidFill>
                <a:ea typeface="+mn-lt"/>
                <a:cs typeface="+mn-lt"/>
              </a:rPr>
              <a:t>A</a:t>
            </a:r>
            <a:r>
              <a:rPr lang="en-US" sz="2200" dirty="0" smtClean="0">
                <a:solidFill>
                  <a:schemeClr val="accent1">
                    <a:lumMod val="50000"/>
                  </a:schemeClr>
                </a:solidFill>
                <a:ea typeface="+mn-lt"/>
                <a:cs typeface="+mn-lt"/>
              </a:rPr>
              <a:t> marker cluster in yellow marks a total of 46 launches for other launch sites without showing their actual launch outcomes.</a:t>
            </a:r>
            <a:endParaRPr lang="en-US" dirty="0">
              <a:solidFill>
                <a:schemeClr val="accent1">
                  <a:lumMod val="50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of Launch </a:t>
            </a:r>
            <a:r>
              <a:rPr lang="en-US" dirty="0">
                <a:solidFill>
                  <a:srgbClr val="0B49CB"/>
                </a:solidFill>
                <a:latin typeface="Abadi"/>
              </a:rPr>
              <a:t>O</a:t>
            </a:r>
            <a:r>
              <a:rPr lang="en-US" dirty="0" smtClean="0">
                <a:solidFill>
                  <a:srgbClr val="0B49CB"/>
                </a:solidFill>
                <a:latin typeface="Abadi"/>
              </a:rPr>
              <a:t>utcomes</a:t>
            </a:r>
            <a:endParaRPr lang="en-US" dirty="0">
              <a:solidFill>
                <a:srgbClr val="0B49CB"/>
              </a:solidFill>
              <a:latin typeface="Abadi"/>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8" y="1825624"/>
            <a:ext cx="6366000" cy="3817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of a Launch </a:t>
            </a:r>
            <a:r>
              <a:rPr lang="en-US" dirty="0">
                <a:solidFill>
                  <a:srgbClr val="0B49CB"/>
                </a:solidFill>
                <a:latin typeface="Abadi"/>
              </a:rPr>
              <a:t>S</a:t>
            </a:r>
            <a:r>
              <a:rPr lang="en-US" dirty="0" smtClean="0">
                <a:solidFill>
                  <a:srgbClr val="0B49CB"/>
                </a:solidFill>
                <a:latin typeface="Abadi"/>
              </a:rPr>
              <a:t>ite and its Proximities (1/2)</a:t>
            </a:r>
            <a:endParaRPr lang="en-US" dirty="0">
              <a:solidFill>
                <a:srgbClr val="0B49CB"/>
              </a:solidFill>
              <a:latin typeface="Abadi"/>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02" y="1334430"/>
            <a:ext cx="5237877" cy="3140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22933" y="4564386"/>
            <a:ext cx="10915650" cy="1858139"/>
          </a:xfrm>
          <a:prstGeom prst="rect">
            <a:avLst/>
          </a:prstGeom>
        </p:spPr>
        <p:txBody>
          <a:bodyPr lIns="91440" tIns="45720" rIns="91440" bIns="45720" anchor="t">
            <a:noAutofit/>
          </a:bodyPr>
          <a:lstStyle/>
          <a:p>
            <a:pPr>
              <a:lnSpc>
                <a:spcPct val="100000"/>
              </a:lnSpc>
              <a:spcBef>
                <a:spcPts val="200"/>
              </a:spcBef>
              <a:spcAft>
                <a:spcPts val="0"/>
              </a:spcAft>
            </a:pPr>
            <a:r>
              <a:rPr lang="en-US" dirty="0" smtClean="0">
                <a:solidFill>
                  <a:schemeClr val="accent1">
                    <a:lumMod val="50000"/>
                  </a:schemeClr>
                </a:solidFill>
              </a:rPr>
              <a:t>This </a:t>
            </a:r>
            <a:r>
              <a:rPr lang="en-US" dirty="0">
                <a:solidFill>
                  <a:schemeClr val="accent1">
                    <a:lumMod val="50000"/>
                  </a:schemeClr>
                </a:solidFill>
              </a:rPr>
              <a:t>folium map </a:t>
            </a:r>
            <a:r>
              <a:rPr lang="en-US" dirty="0" smtClean="0">
                <a:solidFill>
                  <a:schemeClr val="accent1">
                    <a:lumMod val="50000"/>
                  </a:schemeClr>
                </a:solidFill>
              </a:rPr>
              <a:t>shows CCAFS SLC-40 and its proximities, including a city (Orlando) at 79.52 km and a highway at 9.49 km. </a:t>
            </a:r>
          </a:p>
          <a:p>
            <a:pPr>
              <a:lnSpc>
                <a:spcPct val="100000"/>
              </a:lnSpc>
              <a:spcBef>
                <a:spcPts val="200"/>
              </a:spcBef>
              <a:spcAft>
                <a:spcPts val="0"/>
              </a:spcAft>
            </a:pPr>
            <a:r>
              <a:rPr lang="en-US" dirty="0" smtClean="0">
                <a:solidFill>
                  <a:schemeClr val="accent1">
                    <a:lumMod val="50000"/>
                  </a:schemeClr>
                </a:solidFill>
              </a:rPr>
              <a:t>It displays close enough proximity to a highway allowing transportation, yet not too close so not to endanger traffic in case of failure. </a:t>
            </a:r>
          </a:p>
          <a:p>
            <a:pPr>
              <a:lnSpc>
                <a:spcPct val="100000"/>
              </a:lnSpc>
              <a:spcBef>
                <a:spcPts val="200"/>
              </a:spcBef>
              <a:spcAft>
                <a:spcPts val="0"/>
              </a:spcAft>
            </a:pPr>
            <a:r>
              <a:rPr lang="en-US" dirty="0" smtClean="0">
                <a:solidFill>
                  <a:schemeClr val="accent1">
                    <a:lumMod val="50000"/>
                  </a:schemeClr>
                </a:solidFill>
              </a:rPr>
              <a:t>The city is not too close, also not to endanger the population in case of failure.</a:t>
            </a:r>
            <a:endParaRPr lang="en-US" dirty="0">
              <a:solidFill>
                <a:schemeClr val="accent1">
                  <a:lumMod val="50000"/>
                </a:schemeClr>
              </a:solidFill>
            </a:endParaRPr>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12015" y="4627896"/>
            <a:ext cx="10915650" cy="1831582"/>
          </a:xfrm>
          <a:prstGeom prst="rect">
            <a:avLst/>
          </a:prstGeom>
        </p:spPr>
        <p:txBody>
          <a:bodyPr lIns="91440" tIns="45720" rIns="91440" bIns="45720" anchor="t">
            <a:normAutofit lnSpcReduction="10000"/>
          </a:bodyPr>
          <a:lstStyle/>
          <a:p>
            <a:pPr>
              <a:lnSpc>
                <a:spcPct val="100000"/>
              </a:lnSpc>
              <a:spcBef>
                <a:spcPts val="300"/>
              </a:spcBef>
              <a:spcAft>
                <a:spcPts val="0"/>
              </a:spcAft>
            </a:pPr>
            <a:r>
              <a:rPr lang="en-US" sz="2200" dirty="0" smtClean="0">
                <a:solidFill>
                  <a:schemeClr val="accent1">
                    <a:lumMod val="50000"/>
                  </a:schemeClr>
                </a:solidFill>
              </a:rPr>
              <a:t>This </a:t>
            </a:r>
            <a:r>
              <a:rPr lang="en-US" sz="2200" dirty="0">
                <a:solidFill>
                  <a:schemeClr val="accent1">
                    <a:lumMod val="50000"/>
                  </a:schemeClr>
                </a:solidFill>
              </a:rPr>
              <a:t>folium map </a:t>
            </a:r>
            <a:r>
              <a:rPr lang="en-US" sz="2200" dirty="0" smtClean="0">
                <a:solidFill>
                  <a:schemeClr val="accent1">
                    <a:lumMod val="50000"/>
                  </a:schemeClr>
                </a:solidFill>
              </a:rPr>
              <a:t>shows CCAFS SLC-40 and its proximities, including a railway at 1.28 km and a coastline at 0.84 km.</a:t>
            </a:r>
          </a:p>
          <a:p>
            <a:pPr>
              <a:lnSpc>
                <a:spcPct val="100000"/>
              </a:lnSpc>
              <a:spcBef>
                <a:spcPts val="300"/>
              </a:spcBef>
              <a:spcAft>
                <a:spcPts val="0"/>
              </a:spcAft>
            </a:pPr>
            <a:r>
              <a:rPr lang="en-US" sz="2200" dirty="0">
                <a:solidFill>
                  <a:schemeClr val="accent1">
                    <a:lumMod val="50000"/>
                  </a:schemeClr>
                </a:solidFill>
              </a:rPr>
              <a:t>C</a:t>
            </a:r>
            <a:r>
              <a:rPr lang="en-US" sz="2200" dirty="0" smtClean="0">
                <a:solidFill>
                  <a:schemeClr val="accent1">
                    <a:lumMod val="50000"/>
                  </a:schemeClr>
                </a:solidFill>
              </a:rPr>
              <a:t>lose proximity to a railway allows transportation.</a:t>
            </a:r>
          </a:p>
          <a:p>
            <a:pPr>
              <a:lnSpc>
                <a:spcPct val="100000"/>
              </a:lnSpc>
              <a:spcBef>
                <a:spcPts val="300"/>
              </a:spcBef>
              <a:spcAft>
                <a:spcPts val="0"/>
              </a:spcAft>
            </a:pPr>
            <a:r>
              <a:rPr lang="en-US" sz="2200" dirty="0">
                <a:solidFill>
                  <a:schemeClr val="accent1">
                    <a:lumMod val="50000"/>
                  </a:schemeClr>
                </a:solidFill>
              </a:rPr>
              <a:t>C</a:t>
            </a:r>
            <a:r>
              <a:rPr lang="en-US" sz="2200" dirty="0" smtClean="0">
                <a:solidFill>
                  <a:schemeClr val="accent1">
                    <a:lumMod val="50000"/>
                  </a:schemeClr>
                </a:solidFill>
              </a:rPr>
              <a:t>lose proximity to the coastline prevents danger to human life in case of failure, so that in such a case, parts will fall into the ocean.</a:t>
            </a:r>
            <a:r>
              <a:rPr lang="en-US" sz="2200" baseline="30000" dirty="0" smtClean="0">
                <a:solidFill>
                  <a:schemeClr val="accent1">
                    <a:lumMod val="50000"/>
                  </a:schemeClr>
                </a:solidFill>
                <a:hlinkClick r:id="rId3" action="ppaction://hlinksldjump"/>
              </a:rPr>
              <a:t>5</a:t>
            </a:r>
            <a:endParaRPr lang="en-US" baseline="30000" dirty="0">
              <a:solidFill>
                <a:schemeClr val="accent1">
                  <a:lumMod val="50000"/>
                </a:schemeClr>
              </a:solidFill>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of a Launch </a:t>
            </a:r>
            <a:r>
              <a:rPr lang="en-US" dirty="0">
                <a:solidFill>
                  <a:srgbClr val="0B49CB"/>
                </a:solidFill>
                <a:latin typeface="Abadi"/>
              </a:rPr>
              <a:t>S</a:t>
            </a:r>
            <a:r>
              <a:rPr lang="en-US" dirty="0" smtClean="0">
                <a:solidFill>
                  <a:srgbClr val="0B49CB"/>
                </a:solidFill>
                <a:latin typeface="Abadi"/>
              </a:rPr>
              <a:t>ite and its Proximities (2/2)</a:t>
            </a:r>
            <a:endParaRPr lang="en-US" dirty="0">
              <a:solidFill>
                <a:srgbClr val="0B49CB"/>
              </a:solidFill>
              <a:latin typeface="Abadi"/>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73" y="1307801"/>
            <a:ext cx="5385117" cy="3229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58953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978153" cy="369332"/>
          </a:xfrm>
          <a:prstGeom prst="rect">
            <a:avLst/>
          </a:prstGeom>
          <a:solidFill>
            <a:srgbClr val="0948CB"/>
          </a:solidFill>
        </p:spPr>
        <p:txBody>
          <a:bodyPr wrap="none" rtlCol="0">
            <a:spAutoFit/>
          </a:bodyPr>
          <a:lstStyle/>
          <a:p>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660401" y="1294300"/>
            <a:ext cx="11495740" cy="5041471"/>
          </a:xfrm>
          <a:prstGeom prst="rect">
            <a:avLst/>
          </a:prstGeom>
        </p:spPr>
        <p:txBody>
          <a:bodyPr vert="horz" lIns="91440" tIns="45720" rIns="91440" bIns="45720" rtlCol="0">
            <a:noAutofit/>
          </a:bodyPr>
          <a:lstStyle>
            <a:defPPr>
              <a:defRPr lang="en-US"/>
            </a:defPPr>
            <a:lvl1pPr marL="228600" indent="-182880">
              <a:spcBef>
                <a:spcPct val="20000"/>
              </a:spcBef>
              <a:spcAft>
                <a:spcPts val="300"/>
              </a:spcAft>
              <a:buClr>
                <a:schemeClr val="accent6">
                  <a:lumMod val="75000"/>
                </a:schemeClr>
              </a:buClr>
              <a:buSzPct val="130000"/>
              <a:buFont typeface="Georgia" pitchFamily="18" charset="0"/>
              <a:buChar char="*"/>
              <a:defRPr sz="2400">
                <a:solidFill>
                  <a:schemeClr val="accent1">
                    <a:lumMod val="50000"/>
                  </a:schemeClr>
                </a:solidFill>
              </a:defRPr>
            </a:lvl1pPr>
            <a:lvl2pPr marL="548640" lvl="1" indent="-182880">
              <a:spcBef>
                <a:spcPct val="20000"/>
              </a:spcBef>
              <a:spcAft>
                <a:spcPts val="300"/>
              </a:spcAft>
              <a:buClr>
                <a:schemeClr val="accent6">
                  <a:lumMod val="75000"/>
                </a:schemeClr>
              </a:buClr>
              <a:buSzPct val="130000"/>
              <a:buFont typeface="Georgia" pitchFamily="18" charset="0"/>
              <a:buChar char="*"/>
              <a:defRPr sz="2000">
                <a:solidFill>
                  <a:schemeClr val="accent1">
                    <a:lumMod val="50000"/>
                  </a:schemeClr>
                </a:solidFill>
              </a:defRPr>
            </a:lvl2pPr>
            <a:lvl3pPr marL="822960" lvl="2" indent="-182880">
              <a:spcBef>
                <a:spcPct val="20000"/>
              </a:spcBef>
              <a:spcAft>
                <a:spcPts val="300"/>
              </a:spcAft>
              <a:buClr>
                <a:schemeClr val="accent6">
                  <a:lumMod val="75000"/>
                </a:schemeClr>
              </a:buClr>
              <a:buSzPct val="130000"/>
              <a:buFont typeface="Georgia" pitchFamily="18" charset="0"/>
              <a:buChar char="*"/>
              <a:defRPr>
                <a:solidFill>
                  <a:schemeClr val="tx1">
                    <a:lumMod val="75000"/>
                    <a:lumOff val="25000"/>
                  </a:schemeClr>
                </a:solidFill>
              </a:defRPr>
            </a:lvl3pPr>
            <a:lvl4pPr marL="1097280" indent="-182880">
              <a:spcBef>
                <a:spcPct val="20000"/>
              </a:spcBef>
              <a:spcAft>
                <a:spcPts val="300"/>
              </a:spcAft>
              <a:buClr>
                <a:schemeClr val="accent6">
                  <a:lumMod val="75000"/>
                </a:schemeClr>
              </a:buClr>
              <a:buSzPct val="130000"/>
              <a:buFont typeface="Georgia" pitchFamily="18" charset="0"/>
              <a:buChar char="*"/>
              <a:defRPr sz="1600">
                <a:solidFill>
                  <a:schemeClr val="tx1">
                    <a:lumMod val="75000"/>
                    <a:lumOff val="25000"/>
                  </a:schemeClr>
                </a:solidFill>
              </a:defRPr>
            </a:lvl4pPr>
            <a:lvl5pPr marL="138988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5pPr>
            <a:lvl6pPr marL="1664208"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6pPr>
            <a:lvl7pPr marL="196596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7pPr>
            <a:lvl8pPr marL="2286000"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8pPr>
            <a:lvl9pPr marL="2587752" indent="-182880">
              <a:spcBef>
                <a:spcPct val="20000"/>
              </a:spcBef>
              <a:spcAft>
                <a:spcPts val="300"/>
              </a:spcAft>
              <a:buClr>
                <a:schemeClr val="accent6">
                  <a:lumMod val="75000"/>
                </a:schemeClr>
              </a:buClr>
              <a:buSzPct val="130000"/>
              <a:buFont typeface="Georgia" pitchFamily="18" charset="0"/>
              <a:buChar char="*"/>
              <a:defRPr sz="1400">
                <a:solidFill>
                  <a:schemeClr val="tx1">
                    <a:lumMod val="75000"/>
                    <a:lumOff val="25000"/>
                  </a:schemeClr>
                </a:solidFill>
              </a:defRPr>
            </a:lvl9pPr>
          </a:lstStyle>
          <a:p>
            <a:r>
              <a:rPr lang="en-US" sz="2800" dirty="0" smtClean="0"/>
              <a:t>Results continued…</a:t>
            </a:r>
            <a:endParaRPr lang="en-US" sz="2800" dirty="0"/>
          </a:p>
          <a:p>
            <a:pPr lvl="1"/>
            <a:r>
              <a:rPr lang="en-US" sz="2350" dirty="0"/>
              <a:t>SQL was used to query the data and gain informative </a:t>
            </a:r>
            <a:r>
              <a:rPr lang="en-US" sz="2350" dirty="0" smtClean="0"/>
              <a:t>insights (</a:t>
            </a:r>
            <a:r>
              <a:rPr lang="en-US" sz="2350" dirty="0" smtClean="0">
                <a:hlinkClick r:id="rId3" action="ppaction://hlinksldjump"/>
              </a:rPr>
              <a:t>detailed elsewhere</a:t>
            </a:r>
            <a:r>
              <a:rPr lang="en-US" sz="2350" dirty="0"/>
              <a:t> </a:t>
            </a:r>
            <a:r>
              <a:rPr lang="en-US" sz="2350" dirty="0" smtClean="0"/>
              <a:t>(p.66))</a:t>
            </a:r>
            <a:endParaRPr lang="en-US" sz="2350" dirty="0"/>
          </a:p>
          <a:p>
            <a:pPr lvl="1"/>
            <a:r>
              <a:rPr lang="en-US" sz="2350" dirty="0"/>
              <a:t>All launch sites were in close proximity to the coast line and the </a:t>
            </a:r>
            <a:r>
              <a:rPr lang="en-US" sz="2350" dirty="0" smtClean="0"/>
              <a:t>Equator</a:t>
            </a:r>
            <a:endParaRPr lang="en-US" sz="2350" dirty="0"/>
          </a:p>
          <a:p>
            <a:pPr lvl="1"/>
            <a:r>
              <a:rPr lang="en-US" sz="2350" dirty="0" smtClean="0"/>
              <a:t>One launch </a:t>
            </a:r>
            <a:r>
              <a:rPr lang="en-US" sz="2350" dirty="0"/>
              <a:t>site was in close proximity to railway and highway, while not too close to </a:t>
            </a:r>
            <a:r>
              <a:rPr lang="en-US" sz="2350" dirty="0" smtClean="0"/>
              <a:t>cities</a:t>
            </a:r>
            <a:endParaRPr lang="en-US" sz="2350" dirty="0"/>
          </a:p>
          <a:p>
            <a:pPr lvl="1"/>
            <a:r>
              <a:rPr lang="en-US" sz="2350" dirty="0" smtClean="0"/>
              <a:t>Launch site KSC </a:t>
            </a:r>
            <a:r>
              <a:rPr lang="en-US" sz="2350" dirty="0"/>
              <a:t>LC-39A had the largest </a:t>
            </a:r>
            <a:r>
              <a:rPr lang="en-US" sz="2350" dirty="0" smtClean="0"/>
              <a:t>number of successful </a:t>
            </a:r>
            <a:r>
              <a:rPr lang="en-US" sz="2350" dirty="0"/>
              <a:t>launches and </a:t>
            </a:r>
            <a:r>
              <a:rPr lang="en-US" sz="2350" dirty="0" smtClean="0"/>
              <a:t>the highest </a:t>
            </a:r>
            <a:r>
              <a:rPr lang="en-US" sz="2350" dirty="0"/>
              <a:t>success </a:t>
            </a:r>
            <a:r>
              <a:rPr lang="en-US" sz="2350" dirty="0" smtClean="0"/>
              <a:t>rate</a:t>
            </a:r>
            <a:endParaRPr lang="en-US" sz="2350" dirty="0"/>
          </a:p>
          <a:p>
            <a:pPr lvl="1"/>
            <a:r>
              <a:rPr lang="en-US" sz="2350" dirty="0"/>
              <a:t>Some payload ranges had higher success rates: 1952-3696.65 and 4600-5300 </a:t>
            </a:r>
            <a:r>
              <a:rPr lang="en-US" sz="2350" dirty="0" err="1" smtClean="0"/>
              <a:t>kgs</a:t>
            </a:r>
            <a:endParaRPr lang="en-US" sz="2350" dirty="0"/>
          </a:p>
          <a:p>
            <a:pPr lvl="1"/>
            <a:r>
              <a:rPr lang="en-US" sz="2350" dirty="0"/>
              <a:t>FT booster version had the highest success </a:t>
            </a:r>
            <a:r>
              <a:rPr lang="en-US" sz="2350" dirty="0" smtClean="0"/>
              <a:t>rate</a:t>
            </a:r>
            <a:endParaRPr lang="en-US" sz="2350" dirty="0"/>
          </a:p>
          <a:p>
            <a:pPr lvl="1"/>
            <a:r>
              <a:rPr lang="en-US" sz="2350" dirty="0"/>
              <a:t>All classification models performed the same: 83.3% accuracy on the test </a:t>
            </a:r>
            <a:r>
              <a:rPr lang="en-US" sz="2350" dirty="0" smtClean="0"/>
              <a:t>data</a:t>
            </a:r>
            <a:endParaRPr lang="en-US" sz="2350"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a:t>
            </a:r>
            <a:r>
              <a:rPr lang="en-US" dirty="0" smtClean="0">
                <a:solidFill>
                  <a:srgbClr val="0B49CB"/>
                </a:solidFill>
                <a:latin typeface="Abadi"/>
              </a:rPr>
              <a:t>Summary (3/3): Results continued</a:t>
            </a:r>
            <a:endParaRPr lang="en-US" dirty="0">
              <a:solidFill>
                <a:srgbClr val="0B49CB"/>
              </a:solidFill>
            </a:endParaRPr>
          </a:p>
        </p:txBody>
      </p:sp>
    </p:spTree>
    <p:extLst>
      <p:ext uri="{BB962C8B-B14F-4D97-AF65-F5344CB8AC3E}">
        <p14:creationId xmlns:p14="http://schemas.microsoft.com/office/powerpoint/2010/main" val="29781394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812800" y="5272728"/>
            <a:ext cx="9313863" cy="1216089"/>
          </a:xfrm>
          <a:prstGeom prst="rect">
            <a:avLst/>
          </a:prstGeom>
        </p:spPr>
        <p:txBody>
          <a:bodyPr lIns="91440" tIns="45720" rIns="91440" bIns="45720" anchor="t">
            <a:normAutofit/>
          </a:bodyPr>
          <a:lstStyle/>
          <a:p>
            <a:pPr>
              <a:lnSpc>
                <a:spcPct val="100000"/>
              </a:lnSpc>
              <a:spcBef>
                <a:spcPts val="0"/>
              </a:spcBef>
              <a:spcAft>
                <a:spcPts val="0"/>
              </a:spcAft>
            </a:pPr>
            <a:r>
              <a:rPr lang="en-US" sz="2250" b="1" dirty="0" smtClean="0">
                <a:solidFill>
                  <a:schemeClr val="accent1">
                    <a:lumMod val="50000"/>
                  </a:schemeClr>
                </a:solidFill>
              </a:rPr>
              <a:t>Figure 7</a:t>
            </a:r>
            <a:r>
              <a:rPr lang="en-US" sz="2250" dirty="0" smtClean="0">
                <a:solidFill>
                  <a:schemeClr val="accent1">
                    <a:lumMod val="50000"/>
                  </a:schemeClr>
                </a:solidFill>
              </a:rPr>
              <a:t>:</a:t>
            </a:r>
            <a:r>
              <a:rPr lang="en-US" sz="2250" b="1" dirty="0" smtClean="0">
                <a:solidFill>
                  <a:schemeClr val="accent1">
                    <a:lumMod val="50000"/>
                  </a:schemeClr>
                </a:solidFill>
              </a:rPr>
              <a:t> </a:t>
            </a:r>
            <a:r>
              <a:rPr lang="en-US" sz="2250" dirty="0" smtClean="0">
                <a:solidFill>
                  <a:schemeClr val="accent1">
                    <a:lumMod val="50000"/>
                  </a:schemeClr>
                </a:solidFill>
              </a:rPr>
              <a:t>Pie chart showing </a:t>
            </a:r>
            <a:r>
              <a:rPr lang="en-US" sz="2250" dirty="0">
                <a:solidFill>
                  <a:schemeClr val="accent1">
                    <a:lumMod val="50000"/>
                  </a:schemeClr>
                </a:solidFill>
              </a:rPr>
              <a:t>launch success </a:t>
            </a:r>
            <a:r>
              <a:rPr lang="en-US" sz="2250" dirty="0" smtClean="0">
                <a:solidFill>
                  <a:schemeClr val="accent1">
                    <a:lumMod val="50000"/>
                  </a:schemeClr>
                </a:solidFill>
              </a:rPr>
              <a:t>counts </a:t>
            </a:r>
            <a:r>
              <a:rPr lang="en-US" sz="2250" dirty="0">
                <a:solidFill>
                  <a:schemeClr val="accent1">
                    <a:lumMod val="50000"/>
                  </a:schemeClr>
                </a:solidFill>
              </a:rPr>
              <a:t>for all </a:t>
            </a:r>
            <a:r>
              <a:rPr lang="en-US" sz="2250" dirty="0" smtClean="0">
                <a:solidFill>
                  <a:schemeClr val="accent1">
                    <a:lumMod val="50000"/>
                  </a:schemeClr>
                </a:solidFill>
              </a:rPr>
              <a:t>sites.</a:t>
            </a:r>
            <a:endParaRPr lang="en-US" sz="2250" dirty="0">
              <a:solidFill>
                <a:schemeClr val="accent1">
                  <a:lumMod val="50000"/>
                </a:schemeClr>
              </a:solidFill>
            </a:endParaRPr>
          </a:p>
          <a:p>
            <a:pPr>
              <a:lnSpc>
                <a:spcPct val="100000"/>
              </a:lnSpc>
              <a:spcBef>
                <a:spcPts val="0"/>
              </a:spcBef>
              <a:spcAft>
                <a:spcPts val="0"/>
              </a:spcAft>
            </a:pPr>
            <a:r>
              <a:rPr lang="en-NZ" sz="2250" b="1" dirty="0">
                <a:solidFill>
                  <a:schemeClr val="accent1">
                    <a:lumMod val="50000"/>
                  </a:schemeClr>
                </a:solidFill>
              </a:rPr>
              <a:t>KSC </a:t>
            </a:r>
            <a:r>
              <a:rPr lang="en-NZ" sz="2250" b="1" dirty="0" smtClean="0">
                <a:solidFill>
                  <a:schemeClr val="accent1">
                    <a:lumMod val="50000"/>
                  </a:schemeClr>
                </a:solidFill>
              </a:rPr>
              <a:t>LC-39A </a:t>
            </a:r>
            <a:r>
              <a:rPr lang="en-NZ" sz="2250" dirty="0" smtClean="0">
                <a:solidFill>
                  <a:schemeClr val="accent1">
                    <a:lumMod val="50000"/>
                  </a:schemeClr>
                </a:solidFill>
              </a:rPr>
              <a:t>had </a:t>
            </a:r>
            <a:r>
              <a:rPr lang="en-NZ" sz="2250" dirty="0">
                <a:solidFill>
                  <a:schemeClr val="accent1">
                    <a:lumMod val="50000"/>
                  </a:schemeClr>
                </a:solidFill>
              </a:rPr>
              <a:t>the largest </a:t>
            </a:r>
            <a:r>
              <a:rPr lang="en-NZ" sz="2250" dirty="0" smtClean="0">
                <a:solidFill>
                  <a:schemeClr val="accent1">
                    <a:lumMod val="50000"/>
                  </a:schemeClr>
                </a:solidFill>
              </a:rPr>
              <a:t>number of successful launches: </a:t>
            </a:r>
            <a:br>
              <a:rPr lang="en-NZ" sz="2250" dirty="0" smtClean="0">
                <a:solidFill>
                  <a:schemeClr val="accent1">
                    <a:lumMod val="50000"/>
                  </a:schemeClr>
                </a:solidFill>
              </a:rPr>
            </a:br>
            <a:r>
              <a:rPr lang="en-NZ" sz="2250" dirty="0" smtClean="0">
                <a:solidFill>
                  <a:schemeClr val="accent1">
                    <a:lumMod val="50000"/>
                  </a:schemeClr>
                </a:solidFill>
              </a:rPr>
              <a:t>41.7% of the total number of successful launches for all sites.</a:t>
            </a:r>
            <a:endParaRPr lang="en-NZ" sz="2250" dirty="0">
              <a:solidFill>
                <a:schemeClr val="accent1">
                  <a:lumMod val="50000"/>
                </a:schemeClr>
              </a:solidFill>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Dashboard: Success Counts</a:t>
            </a:r>
            <a:endParaRPr lang="en-US" dirty="0">
              <a:solidFill>
                <a:srgbClr val="0B49CB"/>
              </a:solidFill>
              <a:latin typeface="Abadi"/>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99" y="1321952"/>
            <a:ext cx="10001840" cy="385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5236723"/>
            <a:ext cx="10901681" cy="1198563"/>
          </a:xfrm>
          <a:prstGeom prst="rect">
            <a:avLst/>
          </a:prstGeom>
        </p:spPr>
        <p:txBody>
          <a:bodyPr lIns="91440" tIns="45720" rIns="91440" bIns="45720" anchor="t">
            <a:noAutofit/>
          </a:bodyPr>
          <a:lstStyle/>
          <a:p>
            <a:pPr>
              <a:lnSpc>
                <a:spcPct val="100000"/>
              </a:lnSpc>
              <a:spcBef>
                <a:spcPts val="1400"/>
              </a:spcBef>
            </a:pPr>
            <a:r>
              <a:rPr lang="en-US" sz="2400" b="1" dirty="0" smtClean="0">
                <a:solidFill>
                  <a:schemeClr val="accent1">
                    <a:lumMod val="50000"/>
                  </a:schemeClr>
                </a:solidFill>
              </a:rPr>
              <a:t>Figure 8</a:t>
            </a:r>
            <a:r>
              <a:rPr lang="en-US" sz="2400" dirty="0" smtClean="0">
                <a:solidFill>
                  <a:schemeClr val="accent1">
                    <a:lumMod val="50000"/>
                  </a:schemeClr>
                </a:solidFill>
              </a:rPr>
              <a:t>:</a:t>
            </a:r>
            <a:r>
              <a:rPr lang="en-US" sz="2400" b="1" dirty="0" smtClean="0">
                <a:solidFill>
                  <a:schemeClr val="accent1">
                    <a:lumMod val="50000"/>
                  </a:schemeClr>
                </a:solidFill>
              </a:rPr>
              <a:t> </a:t>
            </a:r>
            <a:r>
              <a:rPr lang="en-US" sz="2400" dirty="0" smtClean="0">
                <a:solidFill>
                  <a:schemeClr val="accent1">
                    <a:lumMod val="50000"/>
                  </a:schemeClr>
                </a:solidFill>
              </a:rPr>
              <a:t>Pie chart for </a:t>
            </a:r>
            <a:r>
              <a:rPr lang="en-US" sz="2400" dirty="0">
                <a:solidFill>
                  <a:schemeClr val="accent1">
                    <a:lumMod val="50000"/>
                  </a:schemeClr>
                </a:solidFill>
              </a:rPr>
              <a:t>the launch site with </a:t>
            </a:r>
            <a:r>
              <a:rPr lang="en-US" sz="2400" dirty="0" smtClean="0">
                <a:solidFill>
                  <a:schemeClr val="accent1">
                    <a:lumMod val="50000"/>
                  </a:schemeClr>
                </a:solidFill>
              </a:rPr>
              <a:t>the highest </a:t>
            </a:r>
            <a:r>
              <a:rPr lang="en-US" sz="2400" dirty="0">
                <a:solidFill>
                  <a:schemeClr val="accent1">
                    <a:lumMod val="50000"/>
                  </a:schemeClr>
                </a:solidFill>
              </a:rPr>
              <a:t>launch success </a:t>
            </a:r>
            <a:r>
              <a:rPr lang="en-US" sz="2400" dirty="0" smtClean="0">
                <a:solidFill>
                  <a:schemeClr val="accent1">
                    <a:lumMod val="50000"/>
                  </a:schemeClr>
                </a:solidFill>
              </a:rPr>
              <a:t>rate.</a:t>
            </a:r>
            <a:endParaRPr lang="en-US" sz="2400" dirty="0">
              <a:solidFill>
                <a:schemeClr val="accent1">
                  <a:lumMod val="50000"/>
                </a:schemeClr>
              </a:solidFill>
            </a:endParaRPr>
          </a:p>
          <a:p>
            <a:pPr>
              <a:lnSpc>
                <a:spcPct val="100000"/>
              </a:lnSpc>
              <a:spcBef>
                <a:spcPts val="1400"/>
              </a:spcBef>
            </a:pPr>
            <a:r>
              <a:rPr lang="en-NZ" sz="2400" b="1" dirty="0" smtClean="0">
                <a:solidFill>
                  <a:schemeClr val="accent1">
                    <a:lumMod val="50000"/>
                  </a:schemeClr>
                </a:solidFill>
              </a:rPr>
              <a:t>KSC LC-39A </a:t>
            </a:r>
            <a:r>
              <a:rPr lang="en-NZ" sz="2400" dirty="0" smtClean="0">
                <a:solidFill>
                  <a:schemeClr val="accent1">
                    <a:lumMod val="50000"/>
                  </a:schemeClr>
                </a:solidFill>
              </a:rPr>
              <a:t>had </a:t>
            </a:r>
            <a:r>
              <a:rPr lang="en-NZ" sz="2400" dirty="0">
                <a:solidFill>
                  <a:schemeClr val="accent1">
                    <a:lumMod val="50000"/>
                  </a:schemeClr>
                </a:solidFill>
              </a:rPr>
              <a:t>the </a:t>
            </a:r>
            <a:r>
              <a:rPr lang="en-NZ" sz="2400" dirty="0" smtClean="0">
                <a:solidFill>
                  <a:schemeClr val="accent1">
                    <a:lumMod val="50000"/>
                  </a:schemeClr>
                </a:solidFill>
              </a:rPr>
              <a:t>highest launch success rate: 76.9%.</a:t>
            </a:r>
            <a:endParaRPr lang="en-NZ" sz="2400" dirty="0">
              <a:solidFill>
                <a:schemeClr val="accent1">
                  <a:lumMod val="50000"/>
                </a:schemeClr>
              </a:solidFill>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Dashboard: Highest Success Rate</a:t>
            </a:r>
            <a:endParaRPr lang="en-US" dirty="0">
              <a:solidFill>
                <a:srgbClr val="0B49CB"/>
              </a:solidFill>
              <a:latin typeface="Abadi"/>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21" y="1330797"/>
            <a:ext cx="9973557" cy="380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84788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sz="quarter" idx="13"/>
          </p:nvPr>
        </p:nvSpPr>
        <p:spPr>
          <a:xfrm>
            <a:off x="7569473" y="1540415"/>
            <a:ext cx="4567110" cy="4351338"/>
          </a:xfrm>
          <a:prstGeom prst="rect">
            <a:avLst/>
          </a:prstGeom>
        </p:spPr>
        <p:txBody>
          <a:bodyPr lIns="91440" tIns="45720" rIns="91440" bIns="45720" anchor="t">
            <a:normAutofit/>
          </a:bodyPr>
          <a:lstStyle/>
          <a:p>
            <a:pPr marL="0" indent="0">
              <a:lnSpc>
                <a:spcPct val="100000"/>
              </a:lnSpc>
              <a:spcBef>
                <a:spcPts val="1400"/>
              </a:spcBef>
              <a:buNone/>
            </a:pPr>
            <a:r>
              <a:rPr lang="en-US" sz="2200" b="1" dirty="0" smtClean="0">
                <a:solidFill>
                  <a:schemeClr val="accent1">
                    <a:lumMod val="50000"/>
                  </a:schemeClr>
                </a:solidFill>
              </a:rPr>
              <a:t>Figure 9</a:t>
            </a:r>
          </a:p>
          <a:p>
            <a:pPr>
              <a:lnSpc>
                <a:spcPct val="100000"/>
              </a:lnSpc>
              <a:spcBef>
                <a:spcPts val="1400"/>
              </a:spcBef>
            </a:pPr>
            <a:r>
              <a:rPr lang="en-US" sz="2200" dirty="0" smtClean="0">
                <a:solidFill>
                  <a:schemeClr val="accent1">
                    <a:lumMod val="50000"/>
                  </a:schemeClr>
                </a:solidFill>
              </a:rPr>
              <a:t>Payload vs </a:t>
            </a:r>
            <a:r>
              <a:rPr lang="en-US" sz="2200" dirty="0">
                <a:solidFill>
                  <a:schemeClr val="accent1">
                    <a:lumMod val="50000"/>
                  </a:schemeClr>
                </a:solidFill>
              </a:rPr>
              <a:t>Launch Outcome scatter </a:t>
            </a:r>
            <a:r>
              <a:rPr lang="en-US" sz="2200" dirty="0" smtClean="0">
                <a:solidFill>
                  <a:schemeClr val="accent1">
                    <a:lumMod val="50000"/>
                  </a:schemeClr>
                </a:solidFill>
              </a:rPr>
              <a:t>plots </a:t>
            </a:r>
            <a:r>
              <a:rPr lang="en-US" sz="2200" dirty="0">
                <a:solidFill>
                  <a:schemeClr val="accent1">
                    <a:lumMod val="50000"/>
                  </a:schemeClr>
                </a:solidFill>
              </a:rPr>
              <a:t>for all </a:t>
            </a:r>
            <a:r>
              <a:rPr lang="en-US" sz="2200" dirty="0" smtClean="0">
                <a:solidFill>
                  <a:schemeClr val="accent1">
                    <a:lumMod val="50000"/>
                  </a:schemeClr>
                </a:solidFill>
              </a:rPr>
              <a:t>sites.</a:t>
            </a:r>
          </a:p>
          <a:p>
            <a:pPr>
              <a:lnSpc>
                <a:spcPct val="100000"/>
              </a:lnSpc>
              <a:spcBef>
                <a:spcPts val="1400"/>
              </a:spcBef>
            </a:pPr>
            <a:r>
              <a:rPr lang="en-US" sz="2200" dirty="0" smtClean="0">
                <a:solidFill>
                  <a:schemeClr val="accent1">
                    <a:lumMod val="50000"/>
                  </a:schemeClr>
                </a:solidFill>
              </a:rPr>
              <a:t>Bottom plot shows payload ranges with highest success rates: </a:t>
            </a:r>
            <a:br>
              <a:rPr lang="en-US" sz="2200" dirty="0" smtClean="0">
                <a:solidFill>
                  <a:schemeClr val="accent1">
                    <a:lumMod val="50000"/>
                  </a:schemeClr>
                </a:solidFill>
              </a:rPr>
            </a:br>
            <a:r>
              <a:rPr lang="en-NZ" sz="2400" dirty="0" smtClean="0">
                <a:solidFill>
                  <a:schemeClr val="accent1">
                    <a:lumMod val="50000"/>
                  </a:schemeClr>
                </a:solidFill>
              </a:rPr>
              <a:t>1,952 - 3,696.65 kg </a:t>
            </a:r>
            <a:br>
              <a:rPr lang="en-NZ" sz="2400" dirty="0" smtClean="0">
                <a:solidFill>
                  <a:schemeClr val="accent1">
                    <a:lumMod val="50000"/>
                  </a:schemeClr>
                </a:solidFill>
              </a:rPr>
            </a:br>
            <a:r>
              <a:rPr lang="en-NZ" sz="2400" dirty="0" smtClean="0">
                <a:solidFill>
                  <a:schemeClr val="accent1">
                    <a:lumMod val="50000"/>
                  </a:schemeClr>
                </a:solidFill>
              </a:rPr>
              <a:t>and 4,600 - 5,300 </a:t>
            </a:r>
            <a:r>
              <a:rPr lang="en-NZ" sz="2400" dirty="0">
                <a:solidFill>
                  <a:schemeClr val="accent1">
                    <a:lumMod val="50000"/>
                  </a:schemeClr>
                </a:solidFill>
              </a:rPr>
              <a:t>kg</a:t>
            </a:r>
            <a:r>
              <a:rPr lang="en-NZ" sz="2400" dirty="0" smtClean="0">
                <a:solidFill>
                  <a:schemeClr val="accent1">
                    <a:lumMod val="50000"/>
                  </a:schemeClr>
                </a:solidFill>
              </a:rPr>
              <a:t>.</a:t>
            </a:r>
          </a:p>
          <a:p>
            <a:pPr>
              <a:lnSpc>
                <a:spcPct val="100000"/>
              </a:lnSpc>
              <a:spcBef>
                <a:spcPts val="1400"/>
              </a:spcBef>
            </a:pPr>
            <a:r>
              <a:rPr lang="en-US" dirty="0" smtClean="0">
                <a:solidFill>
                  <a:schemeClr val="accent1">
                    <a:lumMod val="50000"/>
                  </a:schemeClr>
                </a:solidFill>
              </a:rPr>
              <a:t>FT booster version had the highest success rate.</a:t>
            </a:r>
            <a:endParaRPr lang="en-NZ" dirty="0">
              <a:solidFill>
                <a:schemeClr val="accent1">
                  <a:lumMod val="50000"/>
                </a:schemeClr>
              </a:solidFill>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Dashboard: Payload vs Outcome</a:t>
            </a:r>
            <a:endParaRPr lang="en-US" dirty="0">
              <a:solidFill>
                <a:srgbClr val="0B49CB"/>
              </a:solidFill>
              <a:latin typeface="Abadi"/>
            </a:endParaRPr>
          </a:p>
        </p:txBody>
      </p:sp>
      <p:sp>
        <p:nvSpPr>
          <p:cNvPr id="8" name="TextBox 7"/>
          <p:cNvSpPr txBox="1"/>
          <p:nvPr/>
        </p:nvSpPr>
        <p:spPr>
          <a:xfrm>
            <a:off x="838604" y="1320800"/>
            <a:ext cx="2422756" cy="338554"/>
          </a:xfrm>
          <a:prstGeom prst="rect">
            <a:avLst/>
          </a:prstGeom>
          <a:noFill/>
        </p:spPr>
        <p:txBody>
          <a:bodyPr wrap="square" rtlCol="0">
            <a:spAutoFit/>
          </a:bodyPr>
          <a:lstStyle/>
          <a:p>
            <a:r>
              <a:rPr lang="en-US" sz="1600" b="1" dirty="0" smtClean="0">
                <a:solidFill>
                  <a:schemeClr val="accent1">
                    <a:lumMod val="50000"/>
                  </a:schemeClr>
                </a:solidFill>
                <a:latin typeface="Abadi" panose="020B0604020104020204" pitchFamily="34" charset="0"/>
              </a:rPr>
              <a:t>Whole </a:t>
            </a:r>
            <a:r>
              <a:rPr lang="en-US" sz="1600" b="1" dirty="0">
                <a:solidFill>
                  <a:schemeClr val="accent1">
                    <a:lumMod val="50000"/>
                  </a:schemeClr>
                </a:solidFill>
                <a:latin typeface="Abadi" panose="020B0604020104020204" pitchFamily="34" charset="0"/>
              </a:rPr>
              <a:t>payload </a:t>
            </a:r>
            <a:r>
              <a:rPr lang="en-US" sz="1600" b="1" dirty="0" smtClean="0">
                <a:solidFill>
                  <a:schemeClr val="accent1">
                    <a:lumMod val="50000"/>
                  </a:schemeClr>
                </a:solidFill>
                <a:latin typeface="Abadi" panose="020B0604020104020204" pitchFamily="34" charset="0"/>
              </a:rPr>
              <a:t>range</a:t>
            </a:r>
            <a:endParaRPr lang="en-US" sz="1600" b="1" dirty="0">
              <a:solidFill>
                <a:schemeClr val="accent1">
                  <a:lumMod val="50000"/>
                </a:schemeClr>
              </a:solidFill>
              <a:latin typeface="Abadi" panose="020B0604020104020204" pitchFamily="34" charset="0"/>
            </a:endParaRPr>
          </a:p>
        </p:txBody>
      </p:sp>
      <p:sp>
        <p:nvSpPr>
          <p:cNvPr id="9" name="Rectangle 8"/>
          <p:cNvSpPr/>
          <p:nvPr/>
        </p:nvSpPr>
        <p:spPr>
          <a:xfrm>
            <a:off x="838604" y="3715651"/>
            <a:ext cx="3039615" cy="338554"/>
          </a:xfrm>
          <a:prstGeom prst="rect">
            <a:avLst/>
          </a:prstGeom>
        </p:spPr>
        <p:txBody>
          <a:bodyPr wrap="none">
            <a:spAutoFit/>
          </a:bodyPr>
          <a:lstStyle/>
          <a:p>
            <a:r>
              <a:rPr lang="en-US" sz="1600" b="1" dirty="0">
                <a:solidFill>
                  <a:schemeClr val="accent1">
                    <a:lumMod val="50000"/>
                  </a:schemeClr>
                </a:solidFill>
                <a:latin typeface="Abadi" panose="020B0604020104020204" pitchFamily="34" charset="0"/>
              </a:rPr>
              <a:t>P</a:t>
            </a:r>
            <a:r>
              <a:rPr lang="en-US" sz="1600" b="1" dirty="0" smtClean="0">
                <a:solidFill>
                  <a:schemeClr val="accent1">
                    <a:lumMod val="50000"/>
                  </a:schemeClr>
                </a:solidFill>
                <a:latin typeface="Abadi" panose="020B0604020104020204" pitchFamily="34" charset="0"/>
              </a:rPr>
              <a:t>ayload range ~1000-5000 kg</a:t>
            </a:r>
            <a:endParaRPr lang="en-US" sz="1600" b="1" dirty="0">
              <a:solidFill>
                <a:schemeClr val="accent1">
                  <a:lumMod val="50000"/>
                </a:schemeClr>
              </a:solidFill>
              <a:latin typeface="Abadi" panose="020B0604020104020204" pitchFamily="34" charset="0"/>
            </a:endParaRPr>
          </a:p>
        </p:txBody>
      </p:sp>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38603" y="1659354"/>
            <a:ext cx="6577564" cy="1969330"/>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71" y="4067393"/>
            <a:ext cx="6646156" cy="1989867"/>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978153" cy="369332"/>
          </a:xfrm>
          <a:prstGeom prst="rect">
            <a:avLst/>
          </a:prstGeom>
          <a:solidFill>
            <a:srgbClr val="0948CB"/>
          </a:solidFill>
        </p:spPr>
        <p:txBody>
          <a:bodyPr wrap="none" rtlCol="0">
            <a:spAutoFit/>
          </a:bodyPr>
          <a:lstStyle/>
          <a:p>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64231" y="1474788"/>
            <a:ext cx="4839526" cy="394176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b="1" dirty="0" smtClean="0">
                <a:solidFill>
                  <a:schemeClr val="accent1">
                    <a:lumMod val="50000"/>
                  </a:schemeClr>
                </a:solidFill>
              </a:rPr>
              <a:t>Figure 10</a:t>
            </a:r>
          </a:p>
          <a:p>
            <a:pPr>
              <a:lnSpc>
                <a:spcPct val="100000"/>
              </a:lnSpc>
              <a:spcBef>
                <a:spcPts val="1400"/>
              </a:spcBef>
            </a:pPr>
            <a:r>
              <a:rPr lang="en-US" dirty="0" smtClean="0">
                <a:solidFill>
                  <a:schemeClr val="accent1">
                    <a:lumMod val="50000"/>
                  </a:schemeClr>
                </a:solidFill>
              </a:rPr>
              <a:t>Bar chart of model </a:t>
            </a:r>
            <a:r>
              <a:rPr lang="en-US" dirty="0">
                <a:solidFill>
                  <a:schemeClr val="accent1">
                    <a:lumMod val="50000"/>
                  </a:schemeClr>
                </a:solidFill>
              </a:rPr>
              <a:t>accuracy for </a:t>
            </a:r>
            <a:r>
              <a:rPr lang="en-US" dirty="0" smtClean="0">
                <a:solidFill>
                  <a:schemeClr val="accent1">
                    <a:lumMod val="50000"/>
                  </a:schemeClr>
                </a:solidFill>
              </a:rPr>
              <a:t/>
            </a:r>
            <a:br>
              <a:rPr lang="en-US" dirty="0" smtClean="0">
                <a:solidFill>
                  <a:schemeClr val="accent1">
                    <a:lumMod val="50000"/>
                  </a:schemeClr>
                </a:solidFill>
              </a:rPr>
            </a:br>
            <a:r>
              <a:rPr lang="en-US" dirty="0" smtClean="0">
                <a:solidFill>
                  <a:schemeClr val="accent1">
                    <a:lumMod val="50000"/>
                  </a:schemeClr>
                </a:solidFill>
              </a:rPr>
              <a:t>all </a:t>
            </a:r>
            <a:r>
              <a:rPr lang="en-US" dirty="0">
                <a:solidFill>
                  <a:schemeClr val="accent1">
                    <a:lumMod val="50000"/>
                  </a:schemeClr>
                </a:solidFill>
              </a:rPr>
              <a:t>built classification </a:t>
            </a:r>
            <a:r>
              <a:rPr lang="en-US" dirty="0" smtClean="0">
                <a:solidFill>
                  <a:schemeClr val="accent1">
                    <a:lumMod val="50000"/>
                  </a:schemeClr>
                </a:solidFill>
              </a:rPr>
              <a:t>models</a:t>
            </a:r>
            <a:r>
              <a:rPr lang="en-US" dirty="0">
                <a:solidFill>
                  <a:schemeClr val="accent1">
                    <a:lumMod val="50000"/>
                  </a:schemeClr>
                </a:solidFill>
              </a:rPr>
              <a:t>.</a:t>
            </a:r>
          </a:p>
          <a:p>
            <a:pPr>
              <a:lnSpc>
                <a:spcPct val="100000"/>
              </a:lnSpc>
              <a:spcBef>
                <a:spcPts val="1400"/>
              </a:spcBef>
            </a:pPr>
            <a:r>
              <a:rPr lang="en-US" b="1" dirty="0" smtClean="0">
                <a:solidFill>
                  <a:schemeClr val="accent1">
                    <a:lumMod val="50000"/>
                  </a:schemeClr>
                </a:solidFill>
              </a:rPr>
              <a:t>All models had the same classification accuracy on the </a:t>
            </a:r>
            <a:br>
              <a:rPr lang="en-US" b="1" dirty="0" smtClean="0">
                <a:solidFill>
                  <a:schemeClr val="accent1">
                    <a:lumMod val="50000"/>
                  </a:schemeClr>
                </a:solidFill>
              </a:rPr>
            </a:br>
            <a:r>
              <a:rPr lang="en-US" b="1" dirty="0" smtClean="0">
                <a:solidFill>
                  <a:schemeClr val="accent1">
                    <a:lumMod val="50000"/>
                  </a:schemeClr>
                </a:solidFill>
              </a:rPr>
              <a:t>test data:  83.3%.</a:t>
            </a:r>
            <a:endParaRPr lang="en-US" b="1" dirty="0">
              <a:solidFill>
                <a:schemeClr val="accent1">
                  <a:lumMod val="50000"/>
                </a:schemeClr>
              </a:solidFill>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058" y="1381891"/>
            <a:ext cx="54578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812800" y="1325563"/>
            <a:ext cx="6047646" cy="4862512"/>
          </a:xfrm>
          <a:prstGeom prst="rect">
            <a:avLst/>
          </a:prstGeom>
        </p:spPr>
        <p:txBody>
          <a:bodyPr>
            <a:normAutofit fontScale="92500" lnSpcReduction="20000"/>
          </a:bodyPr>
          <a:lstStyle/>
          <a:p>
            <a:pPr marL="0" indent="0">
              <a:lnSpc>
                <a:spcPct val="100000"/>
              </a:lnSpc>
              <a:spcBef>
                <a:spcPts val="1400"/>
              </a:spcBef>
              <a:buNone/>
            </a:pPr>
            <a:r>
              <a:rPr lang="en-US" sz="2600" b="1" dirty="0" smtClean="0">
                <a:solidFill>
                  <a:schemeClr val="accent1">
                    <a:lumMod val="50000"/>
                  </a:schemeClr>
                </a:solidFill>
              </a:rPr>
              <a:t>Figure 11</a:t>
            </a:r>
          </a:p>
          <a:p>
            <a:pPr>
              <a:lnSpc>
                <a:spcPct val="100000"/>
              </a:lnSpc>
              <a:spcBef>
                <a:spcPts val="1400"/>
              </a:spcBef>
            </a:pPr>
            <a:r>
              <a:rPr lang="en-US" sz="2400" b="1" dirty="0" smtClean="0">
                <a:solidFill>
                  <a:schemeClr val="accent1">
                    <a:lumMod val="50000"/>
                  </a:schemeClr>
                </a:solidFill>
              </a:rPr>
              <a:t>The confusion matrix was identical for all models, as all models performed the same.</a:t>
            </a:r>
          </a:p>
          <a:p>
            <a:pPr>
              <a:lnSpc>
                <a:spcPct val="100000"/>
              </a:lnSpc>
              <a:spcBef>
                <a:spcPts val="600"/>
              </a:spcBef>
            </a:pPr>
            <a:r>
              <a:rPr lang="en-US" sz="2400" dirty="0" smtClean="0">
                <a:solidFill>
                  <a:schemeClr val="accent1">
                    <a:lumMod val="50000"/>
                  </a:schemeClr>
                </a:solidFill>
              </a:rPr>
              <a:t>All models distinguished between the classes, with no false negatives </a:t>
            </a:r>
            <a:br>
              <a:rPr lang="en-US" sz="2400" dirty="0" smtClean="0">
                <a:solidFill>
                  <a:schemeClr val="accent1">
                    <a:lumMod val="50000"/>
                  </a:schemeClr>
                </a:solidFill>
              </a:rPr>
            </a:br>
            <a:r>
              <a:rPr lang="en-US" sz="2400" dirty="0" smtClean="0">
                <a:solidFill>
                  <a:schemeClr val="accent1">
                    <a:lumMod val="50000"/>
                  </a:schemeClr>
                </a:solidFill>
                <a:sym typeface="Wingdings" panose="05000000000000000000" pitchFamily="2" charset="2"/>
              </a:rPr>
              <a:t></a:t>
            </a:r>
            <a:r>
              <a:rPr lang="en-US" sz="2400" dirty="0" smtClean="0">
                <a:solidFill>
                  <a:schemeClr val="accent1">
                    <a:lumMod val="50000"/>
                  </a:schemeClr>
                </a:solidFill>
              </a:rPr>
              <a:t> bottom left.</a:t>
            </a:r>
          </a:p>
          <a:p>
            <a:pPr>
              <a:lnSpc>
                <a:spcPct val="100000"/>
              </a:lnSpc>
              <a:spcBef>
                <a:spcPts val="600"/>
              </a:spcBef>
            </a:pPr>
            <a:r>
              <a:rPr lang="en-US" sz="2400" dirty="0" smtClean="0">
                <a:solidFill>
                  <a:schemeClr val="accent1">
                    <a:lumMod val="50000"/>
                  </a:schemeClr>
                </a:solidFill>
              </a:rPr>
              <a:t>All successful launches were predicted by the models to land successfully </a:t>
            </a:r>
            <a:br>
              <a:rPr lang="en-US" sz="2400" dirty="0" smtClean="0">
                <a:solidFill>
                  <a:schemeClr val="accent1">
                    <a:lumMod val="50000"/>
                  </a:schemeClr>
                </a:solidFill>
              </a:rPr>
            </a:br>
            <a:r>
              <a:rPr lang="en-US" sz="2400" dirty="0" smtClean="0">
                <a:solidFill>
                  <a:schemeClr val="accent1">
                    <a:lumMod val="50000"/>
                  </a:schemeClr>
                </a:solidFill>
                <a:sym typeface="Wingdings" panose="05000000000000000000" pitchFamily="2" charset="2"/>
              </a:rPr>
              <a:t></a:t>
            </a:r>
            <a:r>
              <a:rPr lang="en-US" sz="2400" dirty="0" smtClean="0">
                <a:solidFill>
                  <a:schemeClr val="accent1">
                    <a:lumMod val="50000"/>
                  </a:schemeClr>
                </a:solidFill>
              </a:rPr>
              <a:t> bottom right. </a:t>
            </a:r>
          </a:p>
          <a:p>
            <a:pPr lvl="1">
              <a:spcBef>
                <a:spcPts val="600"/>
              </a:spcBef>
            </a:pPr>
            <a:r>
              <a:rPr lang="en-US" sz="2400" dirty="0">
                <a:solidFill>
                  <a:schemeClr val="accent1">
                    <a:lumMod val="50000"/>
                  </a:schemeClr>
                </a:solidFill>
              </a:rPr>
              <a:t>Sensitivity TP/(TP + FN)</a:t>
            </a:r>
            <a:r>
              <a:rPr lang="en-US" sz="2400" baseline="30000" dirty="0">
                <a:solidFill>
                  <a:schemeClr val="accent1">
                    <a:lumMod val="50000"/>
                  </a:schemeClr>
                </a:solidFill>
                <a:hlinkClick r:id="rId3" action="ppaction://hlinksldjump"/>
              </a:rPr>
              <a:t>6</a:t>
            </a:r>
            <a:r>
              <a:rPr lang="en-US" sz="2400" dirty="0">
                <a:solidFill>
                  <a:schemeClr val="accent1">
                    <a:lumMod val="50000"/>
                  </a:schemeClr>
                </a:solidFill>
              </a:rPr>
              <a:t>: 100%</a:t>
            </a:r>
          </a:p>
          <a:p>
            <a:pPr>
              <a:lnSpc>
                <a:spcPct val="100000"/>
              </a:lnSpc>
              <a:spcBef>
                <a:spcPts val="600"/>
              </a:spcBef>
            </a:pPr>
            <a:r>
              <a:rPr lang="en-US" sz="2400" b="1" dirty="0" smtClean="0">
                <a:solidFill>
                  <a:schemeClr val="accent1">
                    <a:lumMod val="50000"/>
                  </a:schemeClr>
                </a:solidFill>
              </a:rPr>
              <a:t>The </a:t>
            </a:r>
            <a:r>
              <a:rPr lang="en-US" sz="2400" b="1" dirty="0">
                <a:solidFill>
                  <a:schemeClr val="accent1">
                    <a:lumMod val="50000"/>
                  </a:schemeClr>
                </a:solidFill>
              </a:rPr>
              <a:t>major problem with all models </a:t>
            </a:r>
            <a:r>
              <a:rPr lang="en-US" sz="2400" b="1" dirty="0" smtClean="0">
                <a:solidFill>
                  <a:schemeClr val="accent1">
                    <a:lumMod val="50000"/>
                  </a:schemeClr>
                </a:solidFill>
              </a:rPr>
              <a:t>was false positives (wrongly predicted success) </a:t>
            </a:r>
            <a:r>
              <a:rPr lang="en-US" sz="2400" b="1" dirty="0" smtClean="0">
                <a:solidFill>
                  <a:schemeClr val="accent1">
                    <a:lumMod val="50000"/>
                  </a:schemeClr>
                </a:solidFill>
                <a:sym typeface="Wingdings" panose="05000000000000000000" pitchFamily="2" charset="2"/>
              </a:rPr>
              <a:t></a:t>
            </a:r>
            <a:r>
              <a:rPr lang="en-US" sz="2400" b="1" dirty="0" smtClean="0">
                <a:solidFill>
                  <a:schemeClr val="accent1">
                    <a:lumMod val="50000"/>
                  </a:schemeClr>
                </a:solidFill>
              </a:rPr>
              <a:t> top right. </a:t>
            </a:r>
          </a:p>
          <a:p>
            <a:pPr lvl="1">
              <a:spcBef>
                <a:spcPts val="600"/>
              </a:spcBef>
            </a:pPr>
            <a:r>
              <a:rPr lang="en-US" sz="2400" dirty="0" smtClean="0">
                <a:solidFill>
                  <a:schemeClr val="accent1">
                    <a:lumMod val="50000"/>
                  </a:schemeClr>
                </a:solidFill>
              </a:rPr>
              <a:t>Specificity TN/(TN + FP)</a:t>
            </a:r>
            <a:r>
              <a:rPr lang="en-US" sz="2400" baseline="30000" dirty="0" smtClean="0">
                <a:solidFill>
                  <a:schemeClr val="accent1">
                    <a:lumMod val="50000"/>
                  </a:schemeClr>
                </a:solidFill>
                <a:hlinkClick r:id="rId3" action="ppaction://hlinksldjump"/>
              </a:rPr>
              <a:t>6</a:t>
            </a:r>
            <a:r>
              <a:rPr lang="en-US" sz="2400" dirty="0" smtClean="0">
                <a:solidFill>
                  <a:schemeClr val="accent1">
                    <a:lumMod val="50000"/>
                  </a:schemeClr>
                </a:solidFill>
              </a:rPr>
              <a:t>: 50%.</a:t>
            </a:r>
            <a:endParaRPr lang="en-US" sz="2400" dirty="0">
              <a:solidFill>
                <a:schemeClr val="accent1">
                  <a:lumMod val="50000"/>
                </a:schemeClr>
              </a:solidFill>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235" y="1325563"/>
            <a:ext cx="46577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831272" y="2997471"/>
            <a:ext cx="3246853" cy="707886"/>
          </a:xfrm>
          <a:prstGeom prst="rect">
            <a:avLst/>
          </a:prstGeom>
          <a:solidFill>
            <a:srgbClr val="0948CB"/>
          </a:solidFill>
        </p:spPr>
        <p:txBody>
          <a:bodyPr wrap="square" rtlCol="0">
            <a:spAutoFit/>
          </a:bodyPr>
          <a:lstStyle/>
          <a:p>
            <a:r>
              <a:rPr lang="en-GB" sz="4000" dirty="0" smtClean="0">
                <a:solidFill>
                  <a:schemeClr val="bg1"/>
                </a:solidFill>
                <a:latin typeface="Arial Rounded MT Bold" panose="020F0704030504030204" pitchFamily="34" charset="0"/>
              </a:rPr>
              <a:t>Conclusions</a:t>
            </a:r>
          </a:p>
        </p:txBody>
      </p:sp>
    </p:spTree>
    <p:extLst>
      <p:ext uri="{BB962C8B-B14F-4D97-AF65-F5344CB8AC3E}">
        <p14:creationId xmlns:p14="http://schemas.microsoft.com/office/powerpoint/2010/main" val="4010945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33120" y="1244918"/>
            <a:ext cx="11285538" cy="5326062"/>
          </a:xfrm>
          <a:prstGeom prst="rect">
            <a:avLst/>
          </a:prstGeom>
        </p:spPr>
        <p:txBody>
          <a:bodyPr>
            <a:normAutofit/>
          </a:bodyPr>
          <a:lstStyle/>
          <a:p>
            <a:pPr marL="228600" lvl="1">
              <a:lnSpc>
                <a:spcPct val="100000"/>
              </a:lnSpc>
              <a:spcBef>
                <a:spcPts val="1400"/>
              </a:spcBef>
            </a:pPr>
            <a:r>
              <a:rPr lang="en-US" sz="2400" b="1" dirty="0">
                <a:solidFill>
                  <a:schemeClr val="accent1">
                    <a:lumMod val="50000"/>
                  </a:schemeClr>
                </a:solidFill>
              </a:rPr>
              <a:t>Overall </a:t>
            </a:r>
            <a:r>
              <a:rPr lang="en-US" sz="2400" b="1" dirty="0" smtClean="0">
                <a:solidFill>
                  <a:schemeClr val="accent1">
                    <a:lumMod val="50000"/>
                  </a:schemeClr>
                </a:solidFill>
              </a:rPr>
              <a:t>launch success rate was </a:t>
            </a:r>
            <a:r>
              <a:rPr lang="en-US" sz="2400" b="1" dirty="0">
                <a:solidFill>
                  <a:schemeClr val="accent1">
                    <a:lumMod val="50000"/>
                  </a:schemeClr>
                </a:solidFill>
              </a:rPr>
              <a:t>66.7</a:t>
            </a:r>
            <a:r>
              <a:rPr lang="en-US" sz="2400" b="1" dirty="0" smtClean="0">
                <a:solidFill>
                  <a:schemeClr val="accent1">
                    <a:lumMod val="50000"/>
                  </a:schemeClr>
                </a:solidFill>
              </a:rPr>
              <a:t>%</a:t>
            </a:r>
            <a:endParaRPr lang="en-US" sz="2400" dirty="0" smtClean="0">
              <a:solidFill>
                <a:schemeClr val="accent1">
                  <a:lumMod val="50000"/>
                </a:schemeClr>
              </a:solidFill>
            </a:endParaRPr>
          </a:p>
          <a:p>
            <a:pPr>
              <a:lnSpc>
                <a:spcPct val="100000"/>
              </a:lnSpc>
              <a:spcBef>
                <a:spcPts val="1400"/>
              </a:spcBef>
            </a:pPr>
            <a:r>
              <a:rPr lang="en-US" sz="2400" dirty="0" smtClean="0">
                <a:solidFill>
                  <a:schemeClr val="accent1">
                    <a:lumMod val="50000"/>
                  </a:schemeClr>
                </a:solidFill>
              </a:rPr>
              <a:t>The following features affect launch success rates:</a:t>
            </a:r>
          </a:p>
          <a:p>
            <a:pPr lvl="1">
              <a:lnSpc>
                <a:spcPct val="100000"/>
              </a:lnSpc>
              <a:spcBef>
                <a:spcPts val="1200"/>
              </a:spcBef>
              <a:spcAft>
                <a:spcPts val="0"/>
              </a:spcAft>
            </a:pPr>
            <a:r>
              <a:rPr lang="en-US" dirty="0" smtClean="0">
                <a:solidFill>
                  <a:schemeClr val="accent1">
                    <a:lumMod val="50000"/>
                  </a:schemeClr>
                </a:solidFill>
              </a:rPr>
              <a:t>Higher success rates with higher flight number and year, </a:t>
            </a:r>
            <a:r>
              <a:rPr lang="en-US" dirty="0" err="1" smtClean="0">
                <a:solidFill>
                  <a:schemeClr val="accent1">
                    <a:lumMod val="50000"/>
                  </a:schemeClr>
                </a:solidFill>
              </a:rPr>
              <a:t>ie</a:t>
            </a:r>
            <a:r>
              <a:rPr lang="en-US" dirty="0" smtClean="0">
                <a:solidFill>
                  <a:schemeClr val="accent1">
                    <a:lumMod val="50000"/>
                  </a:schemeClr>
                </a:solidFill>
              </a:rPr>
              <a:t>, with greater experience/technological advancements.</a:t>
            </a:r>
          </a:p>
          <a:p>
            <a:pPr lvl="1">
              <a:lnSpc>
                <a:spcPct val="100000"/>
              </a:lnSpc>
              <a:spcBef>
                <a:spcPts val="1200"/>
              </a:spcBef>
              <a:spcAft>
                <a:spcPts val="0"/>
              </a:spcAft>
            </a:pPr>
            <a:r>
              <a:rPr lang="en-US" dirty="0" smtClean="0">
                <a:solidFill>
                  <a:schemeClr val="accent1">
                    <a:lumMod val="50000"/>
                  </a:schemeClr>
                </a:solidFill>
              </a:rPr>
              <a:t>Launch site </a:t>
            </a:r>
            <a:r>
              <a:rPr lang="en-US" dirty="0">
                <a:solidFill>
                  <a:schemeClr val="accent1">
                    <a:lumMod val="50000"/>
                  </a:schemeClr>
                </a:solidFill>
              </a:rPr>
              <a:t>KSC LC-39A </a:t>
            </a:r>
            <a:r>
              <a:rPr lang="en-US" dirty="0" smtClean="0">
                <a:solidFill>
                  <a:schemeClr val="accent1">
                    <a:lumMod val="50000"/>
                  </a:schemeClr>
                </a:solidFill>
              </a:rPr>
              <a:t> had the highest success rate.</a:t>
            </a:r>
          </a:p>
          <a:p>
            <a:pPr lvl="1">
              <a:lnSpc>
                <a:spcPct val="100000"/>
              </a:lnSpc>
              <a:spcBef>
                <a:spcPts val="1200"/>
              </a:spcBef>
              <a:spcAft>
                <a:spcPts val="0"/>
              </a:spcAft>
            </a:pPr>
            <a:r>
              <a:rPr lang="en-US" dirty="0" smtClean="0">
                <a:solidFill>
                  <a:schemeClr val="accent1">
                    <a:lumMod val="50000"/>
                  </a:schemeClr>
                </a:solidFill>
              </a:rPr>
              <a:t>Payload</a:t>
            </a:r>
            <a:r>
              <a:rPr lang="en-US" dirty="0">
                <a:solidFill>
                  <a:schemeClr val="accent1">
                    <a:lumMod val="50000"/>
                  </a:schemeClr>
                </a:solidFill>
              </a:rPr>
              <a:t> </a:t>
            </a:r>
            <a:r>
              <a:rPr lang="en-US" dirty="0" smtClean="0">
                <a:solidFill>
                  <a:schemeClr val="accent1">
                    <a:lumMod val="50000"/>
                  </a:schemeClr>
                </a:solidFill>
              </a:rPr>
              <a:t>ranges </a:t>
            </a:r>
            <a:r>
              <a:rPr lang="en-NZ" dirty="0" smtClean="0">
                <a:solidFill>
                  <a:schemeClr val="accent1">
                    <a:lumMod val="50000"/>
                  </a:schemeClr>
                </a:solidFill>
              </a:rPr>
              <a:t>1,952-3,696.65 </a:t>
            </a:r>
            <a:r>
              <a:rPr lang="en-NZ" dirty="0">
                <a:solidFill>
                  <a:schemeClr val="accent1">
                    <a:lumMod val="50000"/>
                  </a:schemeClr>
                </a:solidFill>
              </a:rPr>
              <a:t>and </a:t>
            </a:r>
            <a:r>
              <a:rPr lang="en-NZ" dirty="0" smtClean="0">
                <a:solidFill>
                  <a:schemeClr val="accent1">
                    <a:lumMod val="50000"/>
                  </a:schemeClr>
                </a:solidFill>
              </a:rPr>
              <a:t>4,600-5,300 </a:t>
            </a:r>
            <a:r>
              <a:rPr lang="en-NZ" dirty="0" err="1" smtClean="0">
                <a:solidFill>
                  <a:schemeClr val="accent1">
                    <a:lumMod val="50000"/>
                  </a:schemeClr>
                </a:solidFill>
              </a:rPr>
              <a:t>kgs</a:t>
            </a:r>
            <a:r>
              <a:rPr lang="en-NZ" dirty="0" smtClean="0">
                <a:solidFill>
                  <a:schemeClr val="accent1">
                    <a:lumMod val="50000"/>
                  </a:schemeClr>
                </a:solidFill>
              </a:rPr>
              <a:t> had the highest success rates.</a:t>
            </a:r>
          </a:p>
          <a:p>
            <a:pPr lvl="2">
              <a:lnSpc>
                <a:spcPct val="100000"/>
              </a:lnSpc>
              <a:spcBef>
                <a:spcPts val="1200"/>
              </a:spcBef>
              <a:spcAft>
                <a:spcPts val="0"/>
              </a:spcAft>
            </a:pPr>
            <a:r>
              <a:rPr lang="en-NZ" sz="2000" dirty="0" smtClean="0">
                <a:solidFill>
                  <a:schemeClr val="accent1">
                    <a:lumMod val="50000"/>
                  </a:schemeClr>
                </a:solidFill>
              </a:rPr>
              <a:t>Launch site CCAFS </a:t>
            </a:r>
            <a:r>
              <a:rPr lang="en-NZ" sz="2000" dirty="0">
                <a:solidFill>
                  <a:schemeClr val="accent1">
                    <a:lumMod val="50000"/>
                  </a:schemeClr>
                </a:solidFill>
              </a:rPr>
              <a:t>SLC-40 </a:t>
            </a:r>
            <a:r>
              <a:rPr lang="en-NZ" sz="2000" dirty="0" smtClean="0">
                <a:solidFill>
                  <a:schemeClr val="accent1">
                    <a:lumMod val="50000"/>
                  </a:schemeClr>
                </a:solidFill>
              </a:rPr>
              <a:t>had a higher success rate for heavier payloads.</a:t>
            </a:r>
            <a:endParaRPr lang="en-US" sz="2000" dirty="0" smtClean="0">
              <a:solidFill>
                <a:schemeClr val="accent1">
                  <a:lumMod val="50000"/>
                </a:schemeClr>
              </a:solidFill>
            </a:endParaRPr>
          </a:p>
          <a:p>
            <a:pPr lvl="1">
              <a:lnSpc>
                <a:spcPct val="100000"/>
              </a:lnSpc>
              <a:spcBef>
                <a:spcPts val="1200"/>
              </a:spcBef>
              <a:spcAft>
                <a:spcPts val="0"/>
              </a:spcAft>
            </a:pPr>
            <a:r>
              <a:rPr lang="en-US" dirty="0" smtClean="0">
                <a:solidFill>
                  <a:schemeClr val="accent1">
                    <a:lumMod val="50000"/>
                  </a:schemeClr>
                </a:solidFill>
              </a:rPr>
              <a:t>Orbit type: 100% success rate for </a:t>
            </a:r>
            <a:r>
              <a:rPr lang="en-NZ" dirty="0">
                <a:solidFill>
                  <a:schemeClr val="accent1">
                    <a:lumMod val="50000"/>
                  </a:schemeClr>
                </a:solidFill>
              </a:rPr>
              <a:t>ES-L1, GEO, HEO and </a:t>
            </a:r>
            <a:r>
              <a:rPr lang="en-NZ" dirty="0" smtClean="0">
                <a:solidFill>
                  <a:schemeClr val="accent1">
                    <a:lumMod val="50000"/>
                  </a:schemeClr>
                </a:solidFill>
              </a:rPr>
              <a:t>SSO. Mostly high orbits.</a:t>
            </a:r>
            <a:endParaRPr lang="en-US" dirty="0" smtClean="0">
              <a:solidFill>
                <a:schemeClr val="accent1">
                  <a:lumMod val="50000"/>
                </a:schemeClr>
              </a:solidFill>
            </a:endParaRPr>
          </a:p>
          <a:p>
            <a:pPr lvl="2">
              <a:lnSpc>
                <a:spcPct val="100000"/>
              </a:lnSpc>
              <a:spcBef>
                <a:spcPts val="1200"/>
              </a:spcBef>
              <a:spcAft>
                <a:spcPts val="0"/>
              </a:spcAft>
            </a:pPr>
            <a:r>
              <a:rPr lang="en-NZ" sz="2000" dirty="0">
                <a:solidFill>
                  <a:schemeClr val="accent1">
                    <a:lumMod val="50000"/>
                  </a:schemeClr>
                </a:solidFill>
              </a:rPr>
              <a:t>Polar, LEO and ISS: Higher success rate for </a:t>
            </a:r>
            <a:r>
              <a:rPr lang="en-NZ" sz="2000" dirty="0" smtClean="0">
                <a:solidFill>
                  <a:schemeClr val="accent1">
                    <a:lumMod val="50000"/>
                  </a:schemeClr>
                </a:solidFill>
              </a:rPr>
              <a:t>heavier </a:t>
            </a:r>
            <a:r>
              <a:rPr lang="en-NZ" sz="2000" dirty="0">
                <a:solidFill>
                  <a:schemeClr val="accent1">
                    <a:lumMod val="50000"/>
                  </a:schemeClr>
                </a:solidFill>
              </a:rPr>
              <a:t>payloads</a:t>
            </a:r>
            <a:r>
              <a:rPr lang="en-NZ" sz="2000" dirty="0" smtClean="0">
                <a:solidFill>
                  <a:schemeClr val="accent1">
                    <a:lumMod val="50000"/>
                  </a:schemeClr>
                </a:solidFill>
              </a:rPr>
              <a:t>. Mostly low orbits.</a:t>
            </a:r>
          </a:p>
          <a:p>
            <a:pPr lvl="2">
              <a:lnSpc>
                <a:spcPct val="100000"/>
              </a:lnSpc>
              <a:spcBef>
                <a:spcPts val="1200"/>
              </a:spcBef>
              <a:spcAft>
                <a:spcPts val="0"/>
              </a:spcAft>
            </a:pPr>
            <a:r>
              <a:rPr lang="en-NZ" sz="2000" dirty="0" smtClean="0">
                <a:solidFill>
                  <a:schemeClr val="accent1">
                    <a:lumMod val="50000"/>
                  </a:schemeClr>
                </a:solidFill>
              </a:rPr>
              <a:t>LEO: Higher success rate with increasing flight number. Low orbit.</a:t>
            </a:r>
            <a:endParaRPr lang="en-US" sz="2000" dirty="0" smtClean="0">
              <a:solidFill>
                <a:schemeClr val="accent1">
                  <a:lumMod val="50000"/>
                </a:schemeClr>
              </a:solidFill>
            </a:endParaRPr>
          </a:p>
          <a:p>
            <a:pPr lvl="1">
              <a:lnSpc>
                <a:spcPct val="100000"/>
              </a:lnSpc>
              <a:spcBef>
                <a:spcPts val="1200"/>
              </a:spcBef>
              <a:spcAft>
                <a:spcPts val="0"/>
              </a:spcAft>
            </a:pPr>
            <a:r>
              <a:rPr lang="en-US" dirty="0" smtClean="0">
                <a:solidFill>
                  <a:schemeClr val="accent1">
                    <a:lumMod val="50000"/>
                  </a:schemeClr>
                </a:solidFill>
              </a:rPr>
              <a:t>FT Booster version had the highest success rate.</a:t>
            </a:r>
            <a:endParaRPr lang="en-US" dirty="0">
              <a:solidFill>
                <a:schemeClr val="accent1">
                  <a:lumMod val="50000"/>
                </a:schemeClr>
              </a:solidFill>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Conclusions</a:t>
            </a:r>
            <a:r>
              <a:rPr lang="en-US" b="1" dirty="0" smtClean="0">
                <a:solidFill>
                  <a:srgbClr val="0B49CB"/>
                </a:solidFill>
                <a:latin typeface="Abadi"/>
              </a:rPr>
              <a:t> </a:t>
            </a:r>
            <a:r>
              <a:rPr lang="en-US" dirty="0" smtClean="0">
                <a:solidFill>
                  <a:srgbClr val="0B49CB"/>
                </a:solidFill>
                <a:latin typeface="Abadi"/>
              </a:rPr>
              <a:t>(1/4)</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35630" y="1366838"/>
            <a:ext cx="11315621" cy="5170488"/>
          </a:xfrm>
          <a:prstGeom prst="rect">
            <a:avLst/>
          </a:prstGeom>
        </p:spPr>
        <p:txBody>
          <a:bodyPr>
            <a:normAutofit fontScale="92500" lnSpcReduction="20000"/>
          </a:bodyPr>
          <a:lstStyle/>
          <a:p>
            <a:pPr>
              <a:lnSpc>
                <a:spcPct val="100000"/>
              </a:lnSpc>
              <a:spcBef>
                <a:spcPts val="1400"/>
              </a:spcBef>
            </a:pPr>
            <a:r>
              <a:rPr lang="en-US" sz="2600" dirty="0" smtClean="0">
                <a:solidFill>
                  <a:schemeClr val="accent1">
                    <a:lumMod val="50000"/>
                  </a:schemeClr>
                </a:solidFill>
              </a:rPr>
              <a:t>All launch sites are in close proximity to a coastline in order to prevent danger to human life in case of failure</a:t>
            </a:r>
            <a:r>
              <a:rPr lang="en-US" sz="2600" baseline="30000" dirty="0" smtClean="0">
                <a:solidFill>
                  <a:schemeClr val="accent1">
                    <a:lumMod val="50000"/>
                  </a:schemeClr>
                </a:solidFill>
                <a:hlinkClick r:id="rId3" action="ppaction://hlinksldjump"/>
              </a:rPr>
              <a:t>5</a:t>
            </a:r>
            <a:r>
              <a:rPr lang="en-US" sz="2600" dirty="0" smtClean="0">
                <a:solidFill>
                  <a:schemeClr val="accent1">
                    <a:lumMod val="50000"/>
                  </a:schemeClr>
                </a:solidFill>
              </a:rPr>
              <a:t>.</a:t>
            </a:r>
          </a:p>
          <a:p>
            <a:pPr>
              <a:lnSpc>
                <a:spcPct val="100000"/>
              </a:lnSpc>
              <a:spcBef>
                <a:spcPts val="1400"/>
              </a:spcBef>
            </a:pPr>
            <a:r>
              <a:rPr lang="en-US" sz="2600" dirty="0" smtClean="0">
                <a:solidFill>
                  <a:schemeClr val="accent1">
                    <a:lumMod val="50000"/>
                  </a:schemeClr>
                </a:solidFill>
              </a:rPr>
              <a:t>All launch sites are on the Equator to support launch speed</a:t>
            </a:r>
            <a:r>
              <a:rPr lang="en-US" sz="2600" baseline="30000" dirty="0" smtClean="0">
                <a:solidFill>
                  <a:schemeClr val="accent1">
                    <a:lumMod val="50000"/>
                  </a:schemeClr>
                </a:solidFill>
                <a:hlinkClick r:id="rId3" action="ppaction://hlinksldjump"/>
              </a:rPr>
              <a:t>5</a:t>
            </a:r>
            <a:r>
              <a:rPr lang="en-US" sz="2600" dirty="0" smtClean="0">
                <a:solidFill>
                  <a:schemeClr val="accent1">
                    <a:lumMod val="50000"/>
                  </a:schemeClr>
                </a:solidFill>
              </a:rPr>
              <a:t>. </a:t>
            </a:r>
          </a:p>
          <a:p>
            <a:pPr>
              <a:lnSpc>
                <a:spcPct val="100000"/>
              </a:lnSpc>
              <a:spcBef>
                <a:spcPts val="1400"/>
              </a:spcBef>
            </a:pPr>
            <a:r>
              <a:rPr lang="en-US" sz="2600" dirty="0" smtClean="0">
                <a:solidFill>
                  <a:schemeClr val="accent1">
                    <a:lumMod val="50000"/>
                  </a:schemeClr>
                </a:solidFill>
              </a:rPr>
              <a:t>At least one launch site was in close proximity to a railway and to a highway to allow transportation, but not too close to cities in order not to endanger the population.</a:t>
            </a:r>
          </a:p>
          <a:p>
            <a:pPr>
              <a:lnSpc>
                <a:spcPct val="100000"/>
              </a:lnSpc>
              <a:spcBef>
                <a:spcPts val="1400"/>
              </a:spcBef>
            </a:pPr>
            <a:r>
              <a:rPr lang="en-US" sz="2600" dirty="0" smtClean="0">
                <a:solidFill>
                  <a:schemeClr val="accent1">
                    <a:lumMod val="50000"/>
                  </a:schemeClr>
                </a:solidFill>
              </a:rPr>
              <a:t>All classification models performed the same with 83.3% accuracy on the test data.</a:t>
            </a:r>
          </a:p>
          <a:p>
            <a:pPr>
              <a:lnSpc>
                <a:spcPct val="100000"/>
              </a:lnSpc>
              <a:spcBef>
                <a:spcPts val="1400"/>
              </a:spcBef>
            </a:pPr>
            <a:r>
              <a:rPr lang="en-US" sz="2600" b="1" dirty="0">
                <a:solidFill>
                  <a:schemeClr val="accent1">
                    <a:lumMod val="50000"/>
                  </a:schemeClr>
                </a:solidFill>
              </a:rPr>
              <a:t>F</a:t>
            </a:r>
            <a:r>
              <a:rPr lang="en-US" sz="2600" b="1" dirty="0" smtClean="0">
                <a:solidFill>
                  <a:schemeClr val="accent1">
                    <a:lumMod val="50000"/>
                  </a:schemeClr>
                </a:solidFill>
              </a:rPr>
              <a:t>uture steps to improve model performance:</a:t>
            </a:r>
            <a:r>
              <a:rPr lang="en-US" sz="2600" dirty="0" smtClean="0">
                <a:solidFill>
                  <a:schemeClr val="accent1">
                    <a:lumMod val="50000"/>
                  </a:schemeClr>
                </a:solidFill>
              </a:rPr>
              <a:t> Add </a:t>
            </a:r>
            <a:r>
              <a:rPr lang="en-US" sz="2600" dirty="0">
                <a:solidFill>
                  <a:schemeClr val="accent1">
                    <a:lumMod val="50000"/>
                  </a:schemeClr>
                </a:solidFill>
              </a:rPr>
              <a:t>more data and </a:t>
            </a:r>
            <a:r>
              <a:rPr lang="en-US" sz="2600" dirty="0" smtClean="0">
                <a:solidFill>
                  <a:schemeClr val="accent1">
                    <a:lumMod val="50000"/>
                  </a:schemeClr>
                </a:solidFill>
              </a:rPr>
              <a:t>features. Possibly use other classification models and/or ensembles of several models.</a:t>
            </a:r>
          </a:p>
          <a:p>
            <a:pPr>
              <a:lnSpc>
                <a:spcPct val="100000"/>
              </a:lnSpc>
              <a:spcBef>
                <a:spcPts val="1400"/>
              </a:spcBef>
            </a:pPr>
            <a:r>
              <a:rPr lang="en-US" sz="2600" b="1" dirty="0" smtClean="0">
                <a:solidFill>
                  <a:schemeClr val="accent1">
                    <a:lumMod val="50000"/>
                  </a:schemeClr>
                </a:solidFill>
              </a:rPr>
              <a:t>Further research:</a:t>
            </a:r>
            <a:r>
              <a:rPr lang="en-US" sz="2600" dirty="0" smtClean="0">
                <a:solidFill>
                  <a:schemeClr val="accent1">
                    <a:lumMod val="50000"/>
                  </a:schemeClr>
                </a:solidFill>
              </a:rPr>
              <a:t> Explore reasons for low success rate of certain launch sites, orbits and booster versions in order to enhance booster technology and improve launch/outcome success.</a:t>
            </a:r>
            <a:endParaRPr lang="en-US" sz="2600" dirty="0">
              <a:solidFill>
                <a:schemeClr val="accent1">
                  <a:lumMod val="50000"/>
                </a:schemeClr>
              </a:solidFill>
            </a:endParaRPr>
          </a:p>
          <a:p>
            <a:pPr>
              <a:lnSpc>
                <a:spcPct val="100000"/>
              </a:lnSpc>
              <a:spcBef>
                <a:spcPts val="1400"/>
              </a:spcBef>
            </a:pPr>
            <a:endParaRPr lang="en-US" sz="2200" dirty="0">
              <a:solidFill>
                <a:schemeClr val="accent1">
                  <a:lumMod val="50000"/>
                </a:schemeClr>
              </a:solidFill>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Conclusions (2/4)</a:t>
            </a:r>
            <a:endParaRPr lang="en-US" dirty="0">
              <a:solidFill>
                <a:srgbClr val="0B49CB"/>
              </a:solidFill>
            </a:endParaRPr>
          </a:p>
        </p:txBody>
      </p:sp>
    </p:spTree>
    <p:extLst>
      <p:ext uri="{BB962C8B-B14F-4D97-AF65-F5344CB8AC3E}">
        <p14:creationId xmlns:p14="http://schemas.microsoft.com/office/powerpoint/2010/main" val="18065468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63600" y="1366838"/>
            <a:ext cx="10519947" cy="5229556"/>
          </a:xfrm>
          <a:prstGeom prst="rect">
            <a:avLst/>
          </a:prstGeom>
        </p:spPr>
        <p:txBody>
          <a:bodyPr>
            <a:normAutofit fontScale="92500" lnSpcReduction="20000"/>
          </a:bodyPr>
          <a:lstStyle/>
          <a:p>
            <a:pPr>
              <a:lnSpc>
                <a:spcPct val="100000"/>
              </a:lnSpc>
              <a:spcBef>
                <a:spcPts val="1400"/>
              </a:spcBef>
            </a:pPr>
            <a:r>
              <a:rPr lang="en-US" sz="2400" dirty="0" smtClean="0">
                <a:solidFill>
                  <a:schemeClr val="accent1">
                    <a:lumMod val="50000"/>
                  </a:schemeClr>
                </a:solidFill>
              </a:rPr>
              <a:t>Success rate increased with time (experience/technological advancements). </a:t>
            </a:r>
          </a:p>
          <a:p>
            <a:pPr>
              <a:lnSpc>
                <a:spcPct val="100000"/>
              </a:lnSpc>
              <a:spcBef>
                <a:spcPts val="1400"/>
              </a:spcBef>
            </a:pPr>
            <a:r>
              <a:rPr lang="en-US" sz="2400" dirty="0" err="1" smtClean="0">
                <a:solidFill>
                  <a:schemeClr val="accent1">
                    <a:lumMod val="50000"/>
                  </a:schemeClr>
                </a:solidFill>
              </a:rPr>
              <a:t>SpaceY</a:t>
            </a:r>
            <a:r>
              <a:rPr lang="en-US" sz="2400" dirty="0" smtClean="0">
                <a:solidFill>
                  <a:schemeClr val="accent1">
                    <a:lumMod val="50000"/>
                  </a:schemeClr>
                </a:solidFill>
              </a:rPr>
              <a:t> could build on the experience/technological advancements of SpaceX</a:t>
            </a:r>
            <a:r>
              <a:rPr lang="en-US" sz="2400" dirty="0">
                <a:solidFill>
                  <a:schemeClr val="accent1">
                    <a:lumMod val="50000"/>
                  </a:schemeClr>
                </a:solidFill>
              </a:rPr>
              <a:t> </a:t>
            </a:r>
            <a:r>
              <a:rPr lang="en-US" sz="2400" dirty="0" smtClean="0">
                <a:solidFill>
                  <a:schemeClr val="accent1">
                    <a:lumMod val="50000"/>
                  </a:schemeClr>
                </a:solidFill>
              </a:rPr>
              <a:t/>
            </a:r>
            <a:br>
              <a:rPr lang="en-US" sz="2400" dirty="0" smtClean="0">
                <a:solidFill>
                  <a:schemeClr val="accent1">
                    <a:lumMod val="50000"/>
                  </a:schemeClr>
                </a:solidFill>
              </a:rPr>
            </a:br>
            <a:r>
              <a:rPr lang="en-US" sz="2400" dirty="0" smtClean="0">
                <a:solidFill>
                  <a:schemeClr val="accent1">
                    <a:lumMod val="50000"/>
                  </a:schemeClr>
                </a:solidFill>
              </a:rPr>
              <a:t>in order to enhance its success rate.</a:t>
            </a:r>
          </a:p>
          <a:p>
            <a:pPr>
              <a:lnSpc>
                <a:spcPct val="100000"/>
              </a:lnSpc>
              <a:spcBef>
                <a:spcPts val="1400"/>
              </a:spcBef>
            </a:pPr>
            <a:r>
              <a:rPr lang="en-US" sz="2400" dirty="0" err="1">
                <a:solidFill>
                  <a:schemeClr val="accent1">
                    <a:lumMod val="50000"/>
                  </a:schemeClr>
                </a:solidFill>
              </a:rPr>
              <a:t>SpaceY</a:t>
            </a:r>
            <a:r>
              <a:rPr lang="en-US" sz="2400" dirty="0">
                <a:solidFill>
                  <a:schemeClr val="accent1">
                    <a:lumMod val="50000"/>
                  </a:schemeClr>
                </a:solidFill>
              </a:rPr>
              <a:t> could compete with SpaceX by decreasing </a:t>
            </a:r>
            <a:r>
              <a:rPr lang="en-US" sz="2400" dirty="0" smtClean="0">
                <a:solidFill>
                  <a:schemeClr val="accent1">
                    <a:lumMod val="50000"/>
                  </a:schemeClr>
                </a:solidFill>
              </a:rPr>
              <a:t>its relative </a:t>
            </a:r>
            <a:r>
              <a:rPr lang="en-US" sz="2400" dirty="0">
                <a:solidFill>
                  <a:schemeClr val="accent1">
                    <a:lumMod val="50000"/>
                  </a:schemeClr>
                </a:solidFill>
              </a:rPr>
              <a:t>launch </a:t>
            </a:r>
            <a:r>
              <a:rPr lang="en-US" sz="2400" dirty="0" smtClean="0">
                <a:solidFill>
                  <a:schemeClr val="accent1">
                    <a:lumMod val="50000"/>
                  </a:schemeClr>
                </a:solidFill>
              </a:rPr>
              <a:t>costs.</a:t>
            </a:r>
          </a:p>
          <a:p>
            <a:pPr lvl="1">
              <a:spcBef>
                <a:spcPts val="1400"/>
              </a:spcBef>
            </a:pPr>
            <a:r>
              <a:rPr lang="en-US" sz="2200" b="1" dirty="0" err="1" smtClean="0">
                <a:solidFill>
                  <a:schemeClr val="accent1">
                    <a:lumMod val="50000"/>
                  </a:schemeClr>
                </a:solidFill>
              </a:rPr>
              <a:t>SpaceY</a:t>
            </a:r>
            <a:r>
              <a:rPr lang="en-US" sz="2200" b="1" dirty="0" smtClean="0">
                <a:solidFill>
                  <a:schemeClr val="accent1">
                    <a:lumMod val="50000"/>
                  </a:schemeClr>
                </a:solidFill>
              </a:rPr>
              <a:t> could enhance its success rate and thus decrease launch costs by:</a:t>
            </a:r>
          </a:p>
          <a:p>
            <a:pPr lvl="2">
              <a:spcBef>
                <a:spcPts val="1400"/>
              </a:spcBef>
            </a:pPr>
            <a:r>
              <a:rPr lang="en-US" sz="2000" dirty="0" smtClean="0">
                <a:solidFill>
                  <a:schemeClr val="accent1">
                    <a:lumMod val="50000"/>
                  </a:schemeClr>
                </a:solidFill>
              </a:rPr>
              <a:t>Using the identified </a:t>
            </a:r>
            <a:r>
              <a:rPr lang="en-US" sz="2000" dirty="0">
                <a:solidFill>
                  <a:schemeClr val="accent1">
                    <a:lumMod val="50000"/>
                  </a:schemeClr>
                </a:solidFill>
              </a:rPr>
              <a:t>payload ranges with </a:t>
            </a:r>
            <a:r>
              <a:rPr lang="en-US" sz="2000" dirty="0" smtClean="0">
                <a:solidFill>
                  <a:schemeClr val="accent1">
                    <a:lumMod val="50000"/>
                  </a:schemeClr>
                </a:solidFill>
              </a:rPr>
              <a:t>the highest </a:t>
            </a:r>
            <a:r>
              <a:rPr lang="en-US" sz="2000" dirty="0">
                <a:solidFill>
                  <a:schemeClr val="accent1">
                    <a:lumMod val="50000"/>
                  </a:schemeClr>
                </a:solidFill>
              </a:rPr>
              <a:t>success </a:t>
            </a:r>
            <a:r>
              <a:rPr lang="en-US" sz="2000" dirty="0" smtClean="0">
                <a:solidFill>
                  <a:schemeClr val="accent1">
                    <a:lumMod val="50000"/>
                  </a:schemeClr>
                </a:solidFill>
              </a:rPr>
              <a:t>rates.</a:t>
            </a:r>
            <a:endParaRPr lang="en-US" sz="2000" dirty="0">
              <a:solidFill>
                <a:schemeClr val="accent1">
                  <a:lumMod val="50000"/>
                </a:schemeClr>
              </a:solidFill>
            </a:endParaRPr>
          </a:p>
          <a:p>
            <a:pPr lvl="2">
              <a:spcBef>
                <a:spcPts val="1400"/>
              </a:spcBef>
            </a:pPr>
            <a:r>
              <a:rPr lang="en-US" sz="2000" dirty="0" smtClean="0">
                <a:solidFill>
                  <a:schemeClr val="accent1">
                    <a:lumMod val="50000"/>
                  </a:schemeClr>
                </a:solidFill>
              </a:rPr>
              <a:t>Using only launch </a:t>
            </a:r>
            <a:r>
              <a:rPr lang="en-US" sz="2000" dirty="0">
                <a:solidFill>
                  <a:schemeClr val="accent1">
                    <a:lumMod val="50000"/>
                  </a:schemeClr>
                </a:solidFill>
              </a:rPr>
              <a:t>sites with high success </a:t>
            </a:r>
            <a:r>
              <a:rPr lang="en-US" sz="2000" dirty="0" smtClean="0">
                <a:solidFill>
                  <a:schemeClr val="accent1">
                    <a:lumMod val="50000"/>
                  </a:schemeClr>
                </a:solidFill>
              </a:rPr>
              <a:t>rates, notably </a:t>
            </a:r>
            <a:r>
              <a:rPr lang="en-US" sz="2000" dirty="0">
                <a:solidFill>
                  <a:schemeClr val="accent1">
                    <a:lumMod val="50000"/>
                  </a:schemeClr>
                </a:solidFill>
              </a:rPr>
              <a:t>KSC </a:t>
            </a:r>
            <a:r>
              <a:rPr lang="en-US" sz="2000" dirty="0" smtClean="0">
                <a:solidFill>
                  <a:schemeClr val="accent1">
                    <a:lumMod val="50000"/>
                  </a:schemeClr>
                </a:solidFill>
              </a:rPr>
              <a:t>LC-39A.</a:t>
            </a:r>
            <a:endParaRPr lang="en-US" sz="2000" dirty="0">
              <a:solidFill>
                <a:schemeClr val="accent1">
                  <a:lumMod val="50000"/>
                </a:schemeClr>
              </a:solidFill>
            </a:endParaRPr>
          </a:p>
          <a:p>
            <a:pPr lvl="2">
              <a:spcBef>
                <a:spcPts val="1400"/>
              </a:spcBef>
            </a:pPr>
            <a:r>
              <a:rPr lang="en-US" sz="2000" dirty="0" smtClean="0">
                <a:solidFill>
                  <a:schemeClr val="accent1">
                    <a:lumMod val="50000"/>
                  </a:schemeClr>
                </a:solidFill>
              </a:rPr>
              <a:t>Launching </a:t>
            </a:r>
            <a:r>
              <a:rPr lang="en-US" sz="2000" dirty="0">
                <a:solidFill>
                  <a:schemeClr val="accent1">
                    <a:lumMod val="50000"/>
                  </a:schemeClr>
                </a:solidFill>
              </a:rPr>
              <a:t>largely to orbits with high success </a:t>
            </a:r>
            <a:r>
              <a:rPr lang="en-US" sz="2000" dirty="0" smtClean="0">
                <a:solidFill>
                  <a:schemeClr val="accent1">
                    <a:lumMod val="50000"/>
                  </a:schemeClr>
                </a:solidFill>
              </a:rPr>
              <a:t>rates: </a:t>
            </a:r>
            <a:r>
              <a:rPr lang="en-NZ" sz="2000" dirty="0">
                <a:solidFill>
                  <a:schemeClr val="accent1">
                    <a:lumMod val="50000"/>
                  </a:schemeClr>
                </a:solidFill>
              </a:rPr>
              <a:t>ES-L1, GEO, HEO and SSO.</a:t>
            </a:r>
          </a:p>
          <a:p>
            <a:pPr lvl="2">
              <a:spcBef>
                <a:spcPts val="1400"/>
              </a:spcBef>
            </a:pPr>
            <a:r>
              <a:rPr lang="en-NZ" sz="2000" dirty="0">
                <a:solidFill>
                  <a:schemeClr val="accent1">
                    <a:lumMod val="50000"/>
                  </a:schemeClr>
                </a:solidFill>
              </a:rPr>
              <a:t>When launching to </a:t>
            </a:r>
            <a:r>
              <a:rPr lang="en-NZ" sz="2000" dirty="0" smtClean="0">
                <a:solidFill>
                  <a:schemeClr val="accent1">
                    <a:lumMod val="50000"/>
                  </a:schemeClr>
                </a:solidFill>
              </a:rPr>
              <a:t>other orbits (Polar</a:t>
            </a:r>
            <a:r>
              <a:rPr lang="en-NZ" sz="2000" dirty="0">
                <a:solidFill>
                  <a:schemeClr val="accent1">
                    <a:lumMod val="50000"/>
                  </a:schemeClr>
                </a:solidFill>
              </a:rPr>
              <a:t>, LEO and </a:t>
            </a:r>
            <a:r>
              <a:rPr lang="en-NZ" sz="2000" dirty="0" smtClean="0">
                <a:solidFill>
                  <a:schemeClr val="accent1">
                    <a:lumMod val="50000"/>
                  </a:schemeClr>
                </a:solidFill>
              </a:rPr>
              <a:t>ISS) </a:t>
            </a:r>
            <a:r>
              <a:rPr lang="en-NZ" sz="2000" dirty="0">
                <a:solidFill>
                  <a:schemeClr val="accent1">
                    <a:lumMod val="50000"/>
                  </a:schemeClr>
                </a:solidFill>
              </a:rPr>
              <a:t>use heavy payloads.</a:t>
            </a:r>
          </a:p>
          <a:p>
            <a:pPr lvl="2">
              <a:spcBef>
                <a:spcPts val="1400"/>
              </a:spcBef>
            </a:pPr>
            <a:r>
              <a:rPr lang="en-NZ" sz="2000" dirty="0" smtClean="0">
                <a:solidFill>
                  <a:schemeClr val="accent1">
                    <a:lumMod val="50000"/>
                  </a:schemeClr>
                </a:solidFill>
              </a:rPr>
              <a:t>Basing </a:t>
            </a:r>
            <a:r>
              <a:rPr lang="en-NZ" sz="2000" dirty="0" err="1" smtClean="0">
                <a:solidFill>
                  <a:schemeClr val="accent1">
                    <a:lumMod val="50000"/>
                  </a:schemeClr>
                </a:solidFill>
              </a:rPr>
              <a:t>SpaceY’s</a:t>
            </a:r>
            <a:r>
              <a:rPr lang="en-NZ" sz="2000" dirty="0" smtClean="0">
                <a:solidFill>
                  <a:schemeClr val="accent1">
                    <a:lumMod val="50000"/>
                  </a:schemeClr>
                </a:solidFill>
              </a:rPr>
              <a:t> booster on SpaceX’s FT booster, which had the </a:t>
            </a:r>
            <a:r>
              <a:rPr lang="en-NZ" sz="2000" dirty="0">
                <a:solidFill>
                  <a:schemeClr val="accent1">
                    <a:lumMod val="50000"/>
                  </a:schemeClr>
                </a:solidFill>
              </a:rPr>
              <a:t>highest success rate</a:t>
            </a:r>
            <a:r>
              <a:rPr lang="en-NZ" sz="2000" dirty="0" smtClean="0">
                <a:solidFill>
                  <a:schemeClr val="accent1">
                    <a:lumMod val="50000"/>
                  </a:schemeClr>
                </a:solidFill>
              </a:rPr>
              <a:t>.</a:t>
            </a:r>
          </a:p>
          <a:p>
            <a:pPr lvl="2">
              <a:spcBef>
                <a:spcPts val="1400"/>
              </a:spcBef>
            </a:pPr>
            <a:r>
              <a:rPr lang="en-NZ" sz="2000" dirty="0" smtClean="0">
                <a:solidFill>
                  <a:schemeClr val="accent1">
                    <a:lumMod val="50000"/>
                  </a:schemeClr>
                </a:solidFill>
              </a:rPr>
              <a:t>Using the prediction models built herein to predict launch success before launching </a:t>
            </a:r>
            <a:br>
              <a:rPr lang="en-NZ" sz="2000" dirty="0" smtClean="0">
                <a:solidFill>
                  <a:schemeClr val="accent1">
                    <a:lumMod val="50000"/>
                  </a:schemeClr>
                </a:solidFill>
              </a:rPr>
            </a:br>
            <a:r>
              <a:rPr lang="en-NZ" sz="2000" dirty="0" smtClean="0">
                <a:solidFill>
                  <a:schemeClr val="accent1">
                    <a:lumMod val="50000"/>
                  </a:schemeClr>
                </a:solidFill>
              </a:rPr>
              <a:t>its rockets.</a:t>
            </a:r>
            <a:endParaRPr lang="en-US" sz="2000" dirty="0" smtClean="0">
              <a:solidFill>
                <a:schemeClr val="accent1">
                  <a:lumMod val="50000"/>
                </a:schemeClr>
              </a:solidFill>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Conclusions (3/4)</a:t>
            </a:r>
            <a:endParaRPr lang="en-US" dirty="0">
              <a:solidFill>
                <a:srgbClr val="0B49CB"/>
              </a:solidFill>
            </a:endParaRPr>
          </a:p>
        </p:txBody>
      </p:sp>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59</a:t>
            </a:fld>
            <a:endParaRPr lang="en-US" dirty="0"/>
          </a:p>
        </p:txBody>
      </p:sp>
    </p:spTree>
    <p:extLst>
      <p:ext uri="{BB962C8B-B14F-4D97-AF65-F5344CB8AC3E}">
        <p14:creationId xmlns:p14="http://schemas.microsoft.com/office/powerpoint/2010/main" val="1574938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3" name="Content Placeholder 2"/>
          <p:cNvSpPr>
            <a:spLocks noGrp="1"/>
          </p:cNvSpPr>
          <p:nvPr>
            <p:ph sz="quarter" idx="13"/>
          </p:nvPr>
        </p:nvSpPr>
        <p:spPr>
          <a:xfrm>
            <a:off x="838200" y="1412240"/>
            <a:ext cx="10515600" cy="4856163"/>
          </a:xfrm>
        </p:spPr>
        <p:txBody>
          <a:bodyPr>
            <a:normAutofit fontScale="92500" lnSpcReduction="20000"/>
          </a:bodyPr>
          <a:lstStyle/>
          <a:p>
            <a:r>
              <a:rPr lang="en-NZ" sz="2400" dirty="0" smtClean="0">
                <a:hlinkClick r:id="rId3" action="ppaction://hlinksldjump"/>
              </a:rPr>
              <a:t>Introduction</a:t>
            </a:r>
            <a:r>
              <a:rPr lang="en-NZ" sz="2400" dirty="0" smtClean="0"/>
              <a:t>  p.11</a:t>
            </a:r>
          </a:p>
          <a:p>
            <a:pPr lvl="1"/>
            <a:r>
              <a:rPr lang="en-NZ" sz="2000" dirty="0" smtClean="0">
                <a:hlinkClick r:id="rId3" action="ppaction://hlinksldjump"/>
              </a:rPr>
              <a:t>Background</a:t>
            </a:r>
            <a:r>
              <a:rPr lang="en-NZ" sz="2000" dirty="0" smtClean="0"/>
              <a:t>  p.11</a:t>
            </a:r>
          </a:p>
          <a:p>
            <a:pPr lvl="1"/>
            <a:r>
              <a:rPr lang="en-NZ" sz="2000" dirty="0" smtClean="0">
                <a:hlinkClick r:id="rId4" action="ppaction://hlinksldjump"/>
              </a:rPr>
              <a:t>Questions</a:t>
            </a:r>
            <a:r>
              <a:rPr lang="en-NZ" sz="2000" dirty="0" smtClean="0"/>
              <a:t>  p.12</a:t>
            </a:r>
          </a:p>
          <a:p>
            <a:r>
              <a:rPr lang="en-NZ" sz="2400" dirty="0" smtClean="0">
                <a:hlinkClick r:id="rId5" action="ppaction://hlinksldjump"/>
              </a:rPr>
              <a:t>Methodology</a:t>
            </a:r>
            <a:r>
              <a:rPr lang="en-NZ" sz="2400" dirty="0" smtClean="0"/>
              <a:t>  p.13</a:t>
            </a:r>
          </a:p>
          <a:p>
            <a:pPr lvl="1"/>
            <a:r>
              <a:rPr lang="en-NZ" sz="2000" dirty="0" smtClean="0">
                <a:hlinkClick r:id="rId6" action="ppaction://hlinksldjump"/>
              </a:rPr>
              <a:t>Executive Summary</a:t>
            </a:r>
            <a:r>
              <a:rPr lang="en-NZ" sz="2000" dirty="0" smtClean="0"/>
              <a:t>  p.14</a:t>
            </a:r>
          </a:p>
          <a:p>
            <a:pPr lvl="1"/>
            <a:r>
              <a:rPr lang="en-NZ" sz="2000" dirty="0" smtClean="0">
                <a:hlinkClick r:id="rId7" action="ppaction://hlinksldjump"/>
              </a:rPr>
              <a:t>Data Collection</a:t>
            </a:r>
            <a:r>
              <a:rPr lang="en-NZ" sz="2000" dirty="0" smtClean="0"/>
              <a:t>  p.16</a:t>
            </a:r>
          </a:p>
          <a:p>
            <a:pPr lvl="2"/>
            <a:r>
              <a:rPr lang="en-NZ" sz="1800" dirty="0" smtClean="0">
                <a:hlinkClick r:id="rId8" action="ppaction://hlinksldjump"/>
              </a:rPr>
              <a:t>SpaceX API</a:t>
            </a:r>
            <a:r>
              <a:rPr lang="en-NZ" sz="1800" dirty="0" smtClean="0"/>
              <a:t>  p.17</a:t>
            </a:r>
          </a:p>
          <a:p>
            <a:pPr lvl="2"/>
            <a:r>
              <a:rPr lang="en-NZ" sz="1800" dirty="0" smtClean="0">
                <a:hlinkClick r:id="rId9" action="ppaction://hlinksldjump"/>
              </a:rPr>
              <a:t>Web Scraping (Wikipedia)</a:t>
            </a:r>
            <a:r>
              <a:rPr lang="en-NZ" sz="1800" dirty="0" smtClean="0"/>
              <a:t>  p.18</a:t>
            </a:r>
          </a:p>
          <a:p>
            <a:pPr lvl="1"/>
            <a:r>
              <a:rPr lang="en-NZ" sz="2000" dirty="0" smtClean="0">
                <a:hlinkClick r:id="rId10" action="ppaction://hlinksldjump"/>
              </a:rPr>
              <a:t>Data Wrangling</a:t>
            </a:r>
            <a:r>
              <a:rPr lang="en-NZ" sz="2000" dirty="0" smtClean="0"/>
              <a:t>  p.19</a:t>
            </a:r>
          </a:p>
          <a:p>
            <a:pPr lvl="1"/>
            <a:r>
              <a:rPr lang="en-NZ" sz="2000" dirty="0" smtClean="0">
                <a:hlinkClick r:id="rId11" action="ppaction://hlinksldjump"/>
              </a:rPr>
              <a:t>EDA (Exploratory Data Analysis) with Data </a:t>
            </a:r>
            <a:r>
              <a:rPr lang="en-NZ" dirty="0" smtClean="0">
                <a:hlinkClick r:id="rId11" action="ppaction://hlinksldjump"/>
              </a:rPr>
              <a:t>V</a:t>
            </a:r>
            <a:r>
              <a:rPr lang="en-NZ" sz="2000" dirty="0" smtClean="0">
                <a:hlinkClick r:id="rId11" action="ppaction://hlinksldjump"/>
              </a:rPr>
              <a:t>isualization</a:t>
            </a:r>
            <a:r>
              <a:rPr lang="en-NZ" sz="2000" dirty="0" smtClean="0"/>
              <a:t>  p.20</a:t>
            </a:r>
          </a:p>
          <a:p>
            <a:pPr lvl="1"/>
            <a:r>
              <a:rPr lang="en-NZ" sz="2000" dirty="0" smtClean="0">
                <a:hlinkClick r:id="rId12" action="ppaction://hlinksldjump"/>
              </a:rPr>
              <a:t>EDA with SQL</a:t>
            </a:r>
            <a:r>
              <a:rPr lang="en-NZ" sz="2000" dirty="0" smtClean="0"/>
              <a:t>  p.21</a:t>
            </a:r>
          </a:p>
          <a:p>
            <a:pPr lvl="1"/>
            <a:r>
              <a:rPr lang="en-NZ" sz="2000" dirty="0" smtClean="0">
                <a:hlinkClick r:id="rId13" action="ppaction://hlinksldjump"/>
              </a:rPr>
              <a:t>Interactive Map with Folium</a:t>
            </a:r>
            <a:r>
              <a:rPr lang="en-NZ" sz="2000" dirty="0" smtClean="0"/>
              <a:t>  p.23</a:t>
            </a:r>
          </a:p>
          <a:p>
            <a:pPr lvl="1"/>
            <a:r>
              <a:rPr lang="en-NZ" sz="2000" dirty="0" smtClean="0">
                <a:hlinkClick r:id="rId14" action="ppaction://hlinksldjump"/>
              </a:rPr>
              <a:t>Dashboard with </a:t>
            </a:r>
            <a:r>
              <a:rPr lang="en-NZ" sz="2000" dirty="0" err="1" smtClean="0">
                <a:hlinkClick r:id="rId14" action="ppaction://hlinksldjump"/>
              </a:rPr>
              <a:t>Plotly</a:t>
            </a:r>
            <a:r>
              <a:rPr lang="en-NZ" sz="2000" dirty="0" smtClean="0">
                <a:hlinkClick r:id="rId14" action="ppaction://hlinksldjump"/>
              </a:rPr>
              <a:t> Dash</a:t>
            </a:r>
            <a:r>
              <a:rPr lang="en-NZ" sz="2000" dirty="0" smtClean="0"/>
              <a:t>  p.24</a:t>
            </a:r>
          </a:p>
          <a:p>
            <a:pPr lvl="1"/>
            <a:r>
              <a:rPr lang="en-NZ" sz="2000" dirty="0" smtClean="0">
                <a:hlinkClick r:id="rId15" action="ppaction://hlinksldjump"/>
              </a:rPr>
              <a:t>Predictive Analysis (Classification)</a:t>
            </a:r>
            <a:r>
              <a:rPr lang="en-NZ" sz="2000" dirty="0" smtClean="0"/>
              <a:t>  p.25</a:t>
            </a:r>
          </a:p>
          <a:p>
            <a:pPr marL="0" indent="0">
              <a:buNone/>
            </a:pPr>
            <a:endParaRPr lang="en-NZ" dirty="0" smtClean="0"/>
          </a:p>
          <a:p>
            <a:endParaRPr lang="en-NZ" dirty="0" smtClean="0"/>
          </a:p>
          <a:p>
            <a:endParaRPr lang="en-NZ" dirty="0"/>
          </a:p>
        </p:txBody>
      </p:sp>
      <p:sp>
        <p:nvSpPr>
          <p:cNvPr id="4"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Table of Contents (1/5)</a:t>
            </a:r>
            <a:endParaRPr lang="en-US" dirty="0">
              <a:solidFill>
                <a:srgbClr val="0B49CB"/>
              </a:solidFill>
            </a:endParaRPr>
          </a:p>
        </p:txBody>
      </p:sp>
    </p:spTree>
    <p:extLst>
      <p:ext uri="{BB962C8B-B14F-4D97-AF65-F5344CB8AC3E}">
        <p14:creationId xmlns:p14="http://schemas.microsoft.com/office/powerpoint/2010/main" val="6832801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25500" y="1366838"/>
            <a:ext cx="10303775" cy="4530309"/>
          </a:xfrm>
          <a:prstGeom prst="rect">
            <a:avLst/>
          </a:prstGeom>
        </p:spPr>
        <p:txBody>
          <a:bodyPr>
            <a:normAutofit/>
          </a:bodyPr>
          <a:lstStyle/>
          <a:p>
            <a:pPr>
              <a:lnSpc>
                <a:spcPct val="100000"/>
              </a:lnSpc>
              <a:spcBef>
                <a:spcPts val="1400"/>
              </a:spcBef>
            </a:pPr>
            <a:r>
              <a:rPr lang="en-NZ" sz="2400" dirty="0" smtClean="0">
                <a:solidFill>
                  <a:schemeClr val="accent1">
                    <a:lumMod val="50000"/>
                  </a:schemeClr>
                </a:solidFill>
              </a:rPr>
              <a:t>Higher success rates for higher payloads may be confounded by the fact that higher payloads (&gt;10k kg) were used only on later flights (higher flight numbers), which are already associated with higher success rates (see </a:t>
            </a:r>
            <a:r>
              <a:rPr lang="en-NZ" sz="2400" dirty="0" smtClean="0">
                <a:solidFill>
                  <a:schemeClr val="accent1">
                    <a:lumMod val="50000"/>
                  </a:schemeClr>
                </a:solidFill>
                <a:hlinkClick r:id="rId4" action="ppaction://hlinksldjump"/>
              </a:rPr>
              <a:t>Fig. 12</a:t>
            </a:r>
            <a:r>
              <a:rPr lang="en-NZ" sz="2400" dirty="0">
                <a:solidFill>
                  <a:schemeClr val="accent1">
                    <a:lumMod val="50000"/>
                  </a:schemeClr>
                </a:solidFill>
              </a:rPr>
              <a:t> </a:t>
            </a:r>
            <a:r>
              <a:rPr lang="en-NZ" sz="2400" dirty="0" smtClean="0">
                <a:solidFill>
                  <a:schemeClr val="accent1">
                    <a:lumMod val="50000"/>
                  </a:schemeClr>
                </a:solidFill>
              </a:rPr>
              <a:t>- p.69).</a:t>
            </a:r>
          </a:p>
          <a:p>
            <a:pPr>
              <a:lnSpc>
                <a:spcPct val="100000"/>
              </a:lnSpc>
              <a:spcBef>
                <a:spcPts val="1400"/>
              </a:spcBef>
            </a:pPr>
            <a:r>
              <a:rPr lang="en-NZ" sz="2400" b="1" dirty="0" smtClean="0">
                <a:solidFill>
                  <a:schemeClr val="accent1">
                    <a:lumMod val="50000"/>
                  </a:schemeClr>
                </a:solidFill>
              </a:rPr>
              <a:t>Please note</a:t>
            </a:r>
            <a:r>
              <a:rPr lang="en-NZ" sz="2400" dirty="0" smtClean="0">
                <a:solidFill>
                  <a:schemeClr val="accent1">
                    <a:lumMod val="50000"/>
                  </a:schemeClr>
                </a:solidFill>
              </a:rPr>
              <a:t>: </a:t>
            </a:r>
            <a:r>
              <a:rPr lang="en-NZ" sz="2400" dirty="0" smtClean="0">
                <a:solidFill>
                  <a:schemeClr val="accent1">
                    <a:lumMod val="50000"/>
                  </a:schemeClr>
                </a:solidFill>
                <a:hlinkClick r:id="rId5" action="ppaction://hlinksldjump"/>
              </a:rPr>
              <a:t>Datasets</a:t>
            </a:r>
            <a:r>
              <a:rPr lang="en-NZ" sz="2400" dirty="0" smtClean="0">
                <a:solidFill>
                  <a:schemeClr val="accent1">
                    <a:lumMod val="50000"/>
                  </a:schemeClr>
                </a:solidFill>
              </a:rPr>
              <a:t> (p.80) used for different stages of this project differ, which means the results obtained at different stages of the project differ based on the particular dataset used. </a:t>
            </a:r>
          </a:p>
          <a:p>
            <a:pPr lvl="1">
              <a:spcBef>
                <a:spcPts val="1400"/>
              </a:spcBef>
            </a:pPr>
            <a:r>
              <a:rPr lang="en-NZ" dirty="0" smtClean="0">
                <a:solidFill>
                  <a:schemeClr val="accent1">
                    <a:lumMod val="50000"/>
                  </a:schemeClr>
                </a:solidFill>
              </a:rPr>
              <a:t>For example, the number of launches and the success rate for launch site </a:t>
            </a:r>
            <a:br>
              <a:rPr lang="en-NZ" dirty="0" smtClean="0">
                <a:solidFill>
                  <a:schemeClr val="accent1">
                    <a:lumMod val="50000"/>
                  </a:schemeClr>
                </a:solidFill>
              </a:rPr>
            </a:br>
            <a:r>
              <a:rPr lang="en-NZ" dirty="0" smtClean="0">
                <a:solidFill>
                  <a:schemeClr val="accent1">
                    <a:lumMod val="50000"/>
                  </a:schemeClr>
                </a:solidFill>
              </a:rPr>
              <a:t>VAFB SLC-4E differ based on the </a:t>
            </a:r>
            <a:r>
              <a:rPr lang="en-NZ" dirty="0" smtClean="0">
                <a:solidFill>
                  <a:schemeClr val="accent1">
                    <a:lumMod val="50000"/>
                  </a:schemeClr>
                </a:solidFill>
                <a:hlinkClick r:id="rId6"/>
              </a:rPr>
              <a:t>dataset</a:t>
            </a:r>
            <a:r>
              <a:rPr lang="en-NZ" dirty="0" smtClean="0">
                <a:solidFill>
                  <a:schemeClr val="accent1">
                    <a:lumMod val="50000"/>
                  </a:schemeClr>
                </a:solidFill>
              </a:rPr>
              <a:t> used for </a:t>
            </a:r>
            <a:r>
              <a:rPr lang="en-NZ" dirty="0" smtClean="0">
                <a:solidFill>
                  <a:schemeClr val="accent1">
                    <a:lumMod val="50000"/>
                  </a:schemeClr>
                </a:solidFill>
                <a:hlinkClick r:id="rId7" action="ppaction://hlinksldjump"/>
              </a:rPr>
              <a:t>EDA and data visualization </a:t>
            </a:r>
            <a:r>
              <a:rPr lang="en-NZ" dirty="0" smtClean="0">
                <a:solidFill>
                  <a:schemeClr val="accent1">
                    <a:lumMod val="50000"/>
                  </a:schemeClr>
                </a:solidFill>
              </a:rPr>
              <a:t>(p.28)</a:t>
            </a:r>
            <a:br>
              <a:rPr lang="en-NZ" dirty="0" smtClean="0">
                <a:solidFill>
                  <a:schemeClr val="accent1">
                    <a:lumMod val="50000"/>
                  </a:schemeClr>
                </a:solidFill>
              </a:rPr>
            </a:br>
            <a:r>
              <a:rPr lang="en-NZ" dirty="0" smtClean="0">
                <a:solidFill>
                  <a:schemeClr val="accent1">
                    <a:lumMod val="50000"/>
                  </a:schemeClr>
                </a:solidFill>
              </a:rPr>
              <a:t>versus the </a:t>
            </a:r>
            <a:r>
              <a:rPr lang="en-NZ" dirty="0" smtClean="0">
                <a:solidFill>
                  <a:schemeClr val="accent1">
                    <a:lumMod val="50000"/>
                  </a:schemeClr>
                </a:solidFill>
                <a:hlinkClick r:id="rId8"/>
              </a:rPr>
              <a:t>dataset</a:t>
            </a:r>
            <a:r>
              <a:rPr lang="en-NZ" dirty="0" smtClean="0">
                <a:solidFill>
                  <a:schemeClr val="accent1">
                    <a:lumMod val="50000"/>
                  </a:schemeClr>
                </a:solidFill>
              </a:rPr>
              <a:t> used for </a:t>
            </a:r>
            <a:r>
              <a:rPr lang="en-NZ" dirty="0" smtClean="0">
                <a:solidFill>
                  <a:schemeClr val="accent1">
                    <a:lumMod val="50000"/>
                  </a:schemeClr>
                </a:solidFill>
                <a:hlinkClick r:id="rId9" action="ppaction://hlinksldjump"/>
              </a:rPr>
              <a:t>launch site locations analysis with Folium</a:t>
            </a:r>
            <a:r>
              <a:rPr lang="en-NZ" dirty="0" smtClean="0">
                <a:solidFill>
                  <a:schemeClr val="accent1">
                    <a:lumMod val="50000"/>
                  </a:schemeClr>
                </a:solidFill>
              </a:rPr>
              <a:t> (p.46).</a:t>
            </a:r>
            <a:endParaRPr lang="en-US" sz="1800" dirty="0" smtClean="0">
              <a:solidFill>
                <a:schemeClr val="accent1">
                  <a:lumMod val="50000"/>
                </a:schemeClr>
              </a:solidFill>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Conclusions (4/4)</a:t>
            </a:r>
            <a:endParaRPr lang="en-US" dirty="0">
              <a:solidFill>
                <a:srgbClr val="0B49CB"/>
              </a:solidFill>
            </a:endParaRPr>
          </a:p>
        </p:txBody>
      </p:sp>
    </p:spTree>
    <p:extLst>
      <p:ext uri="{BB962C8B-B14F-4D97-AF65-F5344CB8AC3E}">
        <p14:creationId xmlns:p14="http://schemas.microsoft.com/office/powerpoint/2010/main" val="15470621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61</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925253" cy="369332"/>
          </a:xfrm>
          <a:prstGeom prst="rect">
            <a:avLst/>
          </a:prstGeom>
          <a:solidFill>
            <a:srgbClr val="0948CB"/>
          </a:solidFill>
        </p:spPr>
        <p:txBody>
          <a:bodyPr wrap="none" rtlCol="0">
            <a:spAutoFit/>
          </a:bodyPr>
          <a:lstStyle/>
          <a:p>
            <a:r>
              <a:rPr lang="en-US" dirty="0" smtClean="0">
                <a:solidFill>
                  <a:prstClr val="white"/>
                </a:solidFill>
              </a:rPr>
              <a:t>              </a:t>
            </a:r>
            <a:endParaRPr lang="en-US" dirty="0">
              <a:solidFill>
                <a:prstClr val="white"/>
              </a:solidFill>
            </a:endParaRPr>
          </a:p>
        </p:txBody>
      </p:sp>
      <p:sp>
        <p:nvSpPr>
          <p:cNvPr id="4" name="TextBox 3"/>
          <p:cNvSpPr txBox="1"/>
          <p:nvPr/>
        </p:nvSpPr>
        <p:spPr>
          <a:xfrm>
            <a:off x="765313" y="3334870"/>
            <a:ext cx="3189494" cy="707886"/>
          </a:xfrm>
          <a:prstGeom prst="rect">
            <a:avLst/>
          </a:prstGeom>
          <a:solidFill>
            <a:srgbClr val="0948CB"/>
          </a:solidFill>
        </p:spPr>
        <p:txBody>
          <a:bodyPr wrap="square" rtlCol="0">
            <a:spAutoFit/>
          </a:bodyPr>
          <a:lstStyle/>
          <a:p>
            <a:r>
              <a:rPr lang="en-GB" sz="4000" dirty="0" smtClean="0">
                <a:solidFill>
                  <a:schemeClr val="bg1"/>
                </a:solidFill>
                <a:latin typeface="Arial Rounded MT Bold" panose="020F0704030504030204" pitchFamily="34" charset="0"/>
              </a:rPr>
              <a:t>Appendices</a:t>
            </a:r>
          </a:p>
        </p:txBody>
      </p:sp>
    </p:spTree>
    <p:extLst>
      <p:ext uri="{BB962C8B-B14F-4D97-AF65-F5344CB8AC3E}">
        <p14:creationId xmlns:p14="http://schemas.microsoft.com/office/powerpoint/2010/main" val="8676198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33120" y="1480503"/>
            <a:ext cx="10515600" cy="4691698"/>
          </a:xfrm>
          <a:prstGeom prst="rect">
            <a:avLst/>
          </a:prstGeom>
        </p:spPr>
        <p:txBody>
          <a:bodyPr>
            <a:normAutofit fontScale="92500" lnSpcReduction="10000"/>
          </a:bodyPr>
          <a:lstStyle/>
          <a:p>
            <a:pPr>
              <a:lnSpc>
                <a:spcPct val="100000"/>
              </a:lnSpc>
              <a:spcBef>
                <a:spcPts val="1400"/>
              </a:spcBef>
            </a:pPr>
            <a:r>
              <a:rPr lang="en-US" sz="2400" dirty="0" smtClean="0">
                <a:solidFill>
                  <a:schemeClr val="accent3">
                    <a:lumMod val="25000"/>
                  </a:schemeClr>
                </a:solidFill>
                <a:hlinkClick r:id="rId4" action="ppaction://hlinksldjump"/>
              </a:rPr>
              <a:t>References</a:t>
            </a:r>
            <a:r>
              <a:rPr lang="en-US" sz="2400" dirty="0" smtClean="0">
                <a:solidFill>
                  <a:schemeClr val="accent3">
                    <a:lumMod val="25000"/>
                  </a:schemeClr>
                </a:solidFill>
              </a:rPr>
              <a:t>  p.64</a:t>
            </a:r>
          </a:p>
          <a:p>
            <a:pPr>
              <a:lnSpc>
                <a:spcPct val="100000"/>
              </a:lnSpc>
              <a:spcBef>
                <a:spcPts val="1400"/>
              </a:spcBef>
            </a:pPr>
            <a:r>
              <a:rPr lang="en-US" sz="2400" dirty="0" smtClean="0">
                <a:solidFill>
                  <a:schemeClr val="accent3">
                    <a:lumMod val="25000"/>
                  </a:schemeClr>
                </a:solidFill>
                <a:hlinkClick r:id="rId5" action="ppaction://hlinksldjump"/>
              </a:rPr>
              <a:t>SQL Queries</a:t>
            </a:r>
            <a:r>
              <a:rPr lang="en-US" sz="2400" dirty="0" smtClean="0">
                <a:solidFill>
                  <a:schemeClr val="accent3">
                    <a:lumMod val="25000"/>
                  </a:schemeClr>
                </a:solidFill>
              </a:rPr>
              <a:t>  p.65</a:t>
            </a:r>
          </a:p>
          <a:p>
            <a:pPr>
              <a:lnSpc>
                <a:spcPct val="100000"/>
              </a:lnSpc>
              <a:spcBef>
                <a:spcPts val="1400"/>
              </a:spcBef>
            </a:pPr>
            <a:r>
              <a:rPr lang="en-US" sz="2400" dirty="0" smtClean="0">
                <a:solidFill>
                  <a:schemeClr val="accent3">
                    <a:lumMod val="25000"/>
                  </a:schemeClr>
                </a:solidFill>
                <a:hlinkClick r:id="rId6" action="ppaction://hlinksldjump"/>
              </a:rPr>
              <a:t>Results: SQL</a:t>
            </a:r>
            <a:r>
              <a:rPr lang="en-US" sz="2400" dirty="0" smtClean="0">
                <a:solidFill>
                  <a:schemeClr val="accent3">
                    <a:lumMod val="25000"/>
                  </a:schemeClr>
                </a:solidFill>
              </a:rPr>
              <a:t>  p.66</a:t>
            </a:r>
          </a:p>
          <a:p>
            <a:pPr>
              <a:lnSpc>
                <a:spcPct val="100000"/>
              </a:lnSpc>
              <a:spcBef>
                <a:spcPts val="1400"/>
              </a:spcBef>
            </a:pPr>
            <a:r>
              <a:rPr lang="en-US" sz="2400" dirty="0" smtClean="0">
                <a:solidFill>
                  <a:schemeClr val="accent3">
                    <a:lumMod val="25000"/>
                  </a:schemeClr>
                </a:solidFill>
                <a:hlinkClick r:id="rId7" action="ppaction://hlinksldjump"/>
              </a:rPr>
              <a:t>Built Models: </a:t>
            </a:r>
            <a:r>
              <a:rPr lang="en-US" sz="2400" dirty="0">
                <a:solidFill>
                  <a:schemeClr val="accent3">
                    <a:lumMod val="25000"/>
                  </a:schemeClr>
                </a:solidFill>
                <a:hlinkClick r:id="rId7" action="ppaction://hlinksldjump"/>
              </a:rPr>
              <a:t>B</a:t>
            </a:r>
            <a:r>
              <a:rPr lang="en-US" sz="2400" dirty="0" smtClean="0">
                <a:solidFill>
                  <a:schemeClr val="accent3">
                    <a:lumMod val="25000"/>
                  </a:schemeClr>
                </a:solidFill>
                <a:hlinkClick r:id="rId7" action="ppaction://hlinksldjump"/>
              </a:rPr>
              <a:t>est Parameters</a:t>
            </a:r>
            <a:r>
              <a:rPr lang="en-US" sz="2400" dirty="0" smtClean="0">
                <a:solidFill>
                  <a:schemeClr val="accent3">
                    <a:lumMod val="25000"/>
                  </a:schemeClr>
                </a:solidFill>
              </a:rPr>
              <a:t>  p.68</a:t>
            </a:r>
          </a:p>
          <a:p>
            <a:pPr marL="228600" lvl="2">
              <a:spcBef>
                <a:spcPts val="1400"/>
              </a:spcBef>
            </a:pPr>
            <a:r>
              <a:rPr lang="en-NZ" sz="2200" dirty="0">
                <a:hlinkClick r:id="rId8" action="ppaction://hlinksldjump"/>
              </a:rPr>
              <a:t>Fig. 12 Flight No. vs </a:t>
            </a:r>
            <a:r>
              <a:rPr lang="en-NZ" sz="2200" dirty="0" smtClean="0">
                <a:hlinkClick r:id="rId8" action="ppaction://hlinksldjump"/>
              </a:rPr>
              <a:t>Payload</a:t>
            </a:r>
            <a:r>
              <a:rPr lang="en-NZ" sz="2200" dirty="0" smtClean="0"/>
              <a:t>  p.69</a:t>
            </a:r>
            <a:endParaRPr lang="en-US" sz="2400" dirty="0" smtClean="0">
              <a:solidFill>
                <a:schemeClr val="accent3">
                  <a:lumMod val="25000"/>
                </a:schemeClr>
              </a:solidFill>
            </a:endParaRPr>
          </a:p>
          <a:p>
            <a:pPr>
              <a:lnSpc>
                <a:spcPct val="100000"/>
              </a:lnSpc>
              <a:spcBef>
                <a:spcPts val="1400"/>
              </a:spcBef>
            </a:pPr>
            <a:r>
              <a:rPr lang="en-US" sz="2400" dirty="0" smtClean="0">
                <a:solidFill>
                  <a:schemeClr val="accent3">
                    <a:lumMod val="25000"/>
                  </a:schemeClr>
                </a:solidFill>
                <a:hlinkClick r:id="rId9" action="ppaction://hlinksldjump"/>
              </a:rPr>
              <a:t>Figures</a:t>
            </a:r>
            <a:r>
              <a:rPr lang="en-US" sz="2400" dirty="0" smtClean="0">
                <a:solidFill>
                  <a:schemeClr val="accent3">
                    <a:lumMod val="25000"/>
                  </a:schemeClr>
                </a:solidFill>
              </a:rPr>
              <a:t>  p.70</a:t>
            </a:r>
          </a:p>
          <a:p>
            <a:pPr>
              <a:lnSpc>
                <a:spcPct val="100000"/>
              </a:lnSpc>
              <a:spcBef>
                <a:spcPts val="1400"/>
              </a:spcBef>
            </a:pPr>
            <a:r>
              <a:rPr lang="en-US" sz="2400" dirty="0" smtClean="0">
                <a:solidFill>
                  <a:schemeClr val="accent3">
                    <a:lumMod val="25000"/>
                  </a:schemeClr>
                </a:solidFill>
                <a:hlinkClick r:id="rId10" action="ppaction://hlinksldjump"/>
              </a:rPr>
              <a:t>Maps</a:t>
            </a:r>
            <a:r>
              <a:rPr lang="en-US" sz="2400" dirty="0" smtClean="0">
                <a:solidFill>
                  <a:schemeClr val="accent3">
                    <a:lumMod val="25000"/>
                  </a:schemeClr>
                </a:solidFill>
              </a:rPr>
              <a:t>  p.71</a:t>
            </a:r>
          </a:p>
          <a:p>
            <a:pPr>
              <a:lnSpc>
                <a:spcPct val="100000"/>
              </a:lnSpc>
              <a:spcBef>
                <a:spcPts val="1400"/>
              </a:spcBef>
            </a:pPr>
            <a:r>
              <a:rPr lang="en-US" sz="2400" dirty="0" smtClean="0">
                <a:solidFill>
                  <a:schemeClr val="accent3">
                    <a:lumMod val="25000"/>
                  </a:schemeClr>
                </a:solidFill>
                <a:hlinkClick r:id="rId11" action="ppaction://hlinksldjump"/>
              </a:rPr>
              <a:t>Flowcharts</a:t>
            </a:r>
            <a:r>
              <a:rPr lang="en-US" sz="2400" dirty="0" smtClean="0">
                <a:solidFill>
                  <a:schemeClr val="accent3">
                    <a:lumMod val="25000"/>
                  </a:schemeClr>
                </a:solidFill>
              </a:rPr>
              <a:t>  p.72</a:t>
            </a:r>
            <a:endParaRPr lang="en-US" sz="2400" dirty="0">
              <a:solidFill>
                <a:schemeClr val="accent3">
                  <a:lumMod val="25000"/>
                </a:schemeClr>
              </a:solidFill>
            </a:endParaRPr>
          </a:p>
          <a:p>
            <a:pPr>
              <a:lnSpc>
                <a:spcPct val="100000"/>
              </a:lnSpc>
              <a:spcBef>
                <a:spcPts val="1400"/>
              </a:spcBef>
            </a:pPr>
            <a:r>
              <a:rPr lang="en-US" sz="2400" dirty="0" smtClean="0">
                <a:solidFill>
                  <a:schemeClr val="accent3">
                    <a:lumMod val="25000"/>
                  </a:schemeClr>
                </a:solidFill>
                <a:hlinkClick r:id="rId12" action="ppaction://hlinksldjump"/>
              </a:rPr>
              <a:t>Images</a:t>
            </a:r>
            <a:r>
              <a:rPr lang="en-US" sz="2400" dirty="0" smtClean="0">
                <a:solidFill>
                  <a:schemeClr val="accent3">
                    <a:lumMod val="25000"/>
                  </a:schemeClr>
                </a:solidFill>
              </a:rPr>
              <a:t>  p.73</a:t>
            </a:r>
            <a:endParaRPr lang="en-US" sz="2400" dirty="0">
              <a:solidFill>
                <a:schemeClr val="accent3">
                  <a:lumMod val="25000"/>
                </a:schemeClr>
              </a:solidFill>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Appendices (1/2)</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02640" y="1481138"/>
            <a:ext cx="10515600" cy="4351337"/>
          </a:xfrm>
          <a:prstGeom prst="rect">
            <a:avLst/>
          </a:prstGeom>
        </p:spPr>
        <p:txBody>
          <a:bodyPr>
            <a:normAutofit/>
          </a:bodyPr>
          <a:lstStyle/>
          <a:p>
            <a:pPr>
              <a:lnSpc>
                <a:spcPct val="100000"/>
              </a:lnSpc>
              <a:spcBef>
                <a:spcPts val="1400"/>
              </a:spcBef>
            </a:pPr>
            <a:r>
              <a:rPr lang="en-US" sz="2400" dirty="0" smtClean="0">
                <a:solidFill>
                  <a:schemeClr val="accent3">
                    <a:lumMod val="25000"/>
                  </a:schemeClr>
                </a:solidFill>
                <a:hlinkClick r:id="rId5" action="ppaction://hlinksldjump"/>
              </a:rPr>
              <a:t>Notebooks</a:t>
            </a:r>
            <a:r>
              <a:rPr lang="en-US" sz="2400" dirty="0" smtClean="0">
                <a:solidFill>
                  <a:schemeClr val="accent3">
                    <a:lumMod val="25000"/>
                  </a:schemeClr>
                </a:solidFill>
              </a:rPr>
              <a:t>  p.74</a:t>
            </a:r>
          </a:p>
          <a:p>
            <a:pPr>
              <a:lnSpc>
                <a:spcPct val="100000"/>
              </a:lnSpc>
              <a:spcBef>
                <a:spcPts val="1400"/>
              </a:spcBef>
            </a:pPr>
            <a:r>
              <a:rPr lang="en-US" sz="2400" dirty="0" smtClean="0">
                <a:solidFill>
                  <a:schemeClr val="accent3">
                    <a:lumMod val="25000"/>
                  </a:schemeClr>
                </a:solidFill>
                <a:hlinkClick r:id="rId6" action="ppaction://hlinksldjump"/>
              </a:rPr>
              <a:t>Helper Functions to Get </a:t>
            </a:r>
            <a:r>
              <a:rPr lang="en-US" sz="2400" dirty="0">
                <a:solidFill>
                  <a:schemeClr val="accent3">
                    <a:lumMod val="25000"/>
                  </a:schemeClr>
                </a:solidFill>
                <a:hlinkClick r:id="rId6" action="ppaction://hlinksldjump"/>
              </a:rPr>
              <a:t>D</a:t>
            </a:r>
            <a:r>
              <a:rPr lang="en-US" sz="2400" dirty="0" smtClean="0">
                <a:solidFill>
                  <a:schemeClr val="accent3">
                    <a:lumMod val="25000"/>
                  </a:schemeClr>
                </a:solidFill>
                <a:hlinkClick r:id="rId6" action="ppaction://hlinksldjump"/>
              </a:rPr>
              <a:t>ata from SpaceX API</a:t>
            </a:r>
            <a:r>
              <a:rPr lang="en-US" sz="2400" dirty="0" smtClean="0">
                <a:solidFill>
                  <a:schemeClr val="accent3">
                    <a:lumMod val="25000"/>
                  </a:schemeClr>
                </a:solidFill>
              </a:rPr>
              <a:t>  p.75</a:t>
            </a:r>
          </a:p>
          <a:p>
            <a:pPr>
              <a:lnSpc>
                <a:spcPct val="100000"/>
              </a:lnSpc>
              <a:spcBef>
                <a:spcPts val="1400"/>
              </a:spcBef>
            </a:pPr>
            <a:r>
              <a:rPr lang="en-US" sz="2400" dirty="0" smtClean="0">
                <a:solidFill>
                  <a:schemeClr val="accent3">
                    <a:lumMod val="25000"/>
                  </a:schemeClr>
                </a:solidFill>
                <a:hlinkClick r:id="rId7" action="ppaction://hlinksldjump"/>
              </a:rPr>
              <a:t>Falcon 9: Stage 1</a:t>
            </a:r>
            <a:r>
              <a:rPr lang="en-US" sz="2400" dirty="0" smtClean="0">
                <a:solidFill>
                  <a:schemeClr val="accent3">
                    <a:lumMod val="25000"/>
                  </a:schemeClr>
                </a:solidFill>
              </a:rPr>
              <a:t>  p.76</a:t>
            </a:r>
          </a:p>
          <a:p>
            <a:pPr>
              <a:lnSpc>
                <a:spcPct val="100000"/>
              </a:lnSpc>
              <a:spcBef>
                <a:spcPts val="1400"/>
              </a:spcBef>
            </a:pPr>
            <a:r>
              <a:rPr lang="en-US" sz="2400" dirty="0" smtClean="0">
                <a:solidFill>
                  <a:schemeClr val="accent3">
                    <a:lumMod val="25000"/>
                  </a:schemeClr>
                </a:solidFill>
                <a:hlinkClick r:id="rId8" action="ppaction://hlinksldjump"/>
              </a:rPr>
              <a:t>Orbits</a:t>
            </a:r>
            <a:r>
              <a:rPr lang="en-US" sz="2400" dirty="0" smtClean="0">
                <a:solidFill>
                  <a:schemeClr val="accent3">
                    <a:lumMod val="25000"/>
                  </a:schemeClr>
                </a:solidFill>
              </a:rPr>
              <a:t>  p.77</a:t>
            </a:r>
          </a:p>
          <a:p>
            <a:pPr>
              <a:lnSpc>
                <a:spcPct val="100000"/>
              </a:lnSpc>
              <a:spcBef>
                <a:spcPts val="1400"/>
              </a:spcBef>
            </a:pPr>
            <a:r>
              <a:rPr lang="en-US" sz="2400" dirty="0" smtClean="0">
                <a:solidFill>
                  <a:schemeClr val="accent3">
                    <a:lumMod val="25000"/>
                  </a:schemeClr>
                </a:solidFill>
                <a:hlinkClick r:id="rId9" action="ppaction://hlinksldjump"/>
              </a:rPr>
              <a:t>Orbits Plot</a:t>
            </a:r>
            <a:r>
              <a:rPr lang="en-US" sz="2400" dirty="0" smtClean="0">
                <a:solidFill>
                  <a:schemeClr val="accent3">
                    <a:lumMod val="25000"/>
                  </a:schemeClr>
                </a:solidFill>
              </a:rPr>
              <a:t>  p.79</a:t>
            </a:r>
          </a:p>
          <a:p>
            <a:pPr>
              <a:lnSpc>
                <a:spcPct val="100000"/>
              </a:lnSpc>
              <a:spcBef>
                <a:spcPts val="1400"/>
              </a:spcBef>
            </a:pPr>
            <a:r>
              <a:rPr lang="en-US" sz="2400" dirty="0" smtClean="0">
                <a:solidFill>
                  <a:schemeClr val="accent3">
                    <a:lumMod val="25000"/>
                  </a:schemeClr>
                </a:solidFill>
                <a:hlinkClick r:id="rId10" action="ppaction://hlinksldjump"/>
              </a:rPr>
              <a:t>Links to Datasets</a:t>
            </a:r>
            <a:r>
              <a:rPr lang="en-US" sz="2400" dirty="0" smtClean="0">
                <a:solidFill>
                  <a:schemeClr val="accent3">
                    <a:lumMod val="25000"/>
                  </a:schemeClr>
                </a:solidFill>
              </a:rPr>
              <a:t>  p.80</a:t>
            </a:r>
          </a:p>
          <a:p>
            <a:pPr>
              <a:lnSpc>
                <a:spcPct val="100000"/>
              </a:lnSpc>
              <a:spcBef>
                <a:spcPts val="1400"/>
              </a:spcBef>
            </a:pPr>
            <a:endParaRPr lang="en-US" sz="2200" dirty="0">
              <a:solidFill>
                <a:schemeClr val="accent3">
                  <a:lumMod val="25000"/>
                </a:schemeClr>
              </a:solidFill>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Appendices (2/2)</a:t>
            </a:r>
            <a:endParaRPr lang="en-US" dirty="0">
              <a:solidFill>
                <a:srgbClr val="0B49CB"/>
              </a:solidFill>
            </a:endParaRPr>
          </a:p>
        </p:txBody>
      </p:sp>
    </p:spTree>
    <p:extLst>
      <p:ext uri="{BB962C8B-B14F-4D97-AF65-F5344CB8AC3E}">
        <p14:creationId xmlns:p14="http://schemas.microsoft.com/office/powerpoint/2010/main" val="14055528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22960" y="1361991"/>
            <a:ext cx="11039475" cy="4848105"/>
          </a:xfrm>
          <a:prstGeom prst="rect">
            <a:avLst/>
          </a:prstGeom>
        </p:spPr>
        <p:txBody>
          <a:bodyPr>
            <a:noAutofit/>
          </a:bodyPr>
          <a:lstStyle/>
          <a:p>
            <a:pPr marL="457200" indent="-457200">
              <a:lnSpc>
                <a:spcPct val="100000"/>
              </a:lnSpc>
              <a:spcBef>
                <a:spcPts val="1200"/>
              </a:spcBef>
              <a:spcAft>
                <a:spcPts val="0"/>
              </a:spcAft>
              <a:buAutoNum type="arabicPeriod"/>
            </a:pPr>
            <a:r>
              <a:rPr lang="en-US" sz="2000" dirty="0" smtClean="0">
                <a:solidFill>
                  <a:schemeClr val="accent1">
                    <a:lumMod val="50000"/>
                  </a:schemeClr>
                </a:solidFill>
              </a:rPr>
              <a:t>“SpaceX API”. </a:t>
            </a:r>
            <a:r>
              <a:rPr lang="en-NZ" sz="2000" dirty="0">
                <a:solidFill>
                  <a:schemeClr val="accent1">
                    <a:lumMod val="50000"/>
                  </a:schemeClr>
                </a:solidFill>
                <a:hlinkClick r:id="rId4"/>
              </a:rPr>
              <a:t>https://</a:t>
            </a:r>
            <a:r>
              <a:rPr lang="en-NZ" sz="2000" dirty="0" smtClean="0">
                <a:solidFill>
                  <a:schemeClr val="accent1">
                    <a:lumMod val="50000"/>
                  </a:schemeClr>
                </a:solidFill>
                <a:hlinkClick r:id="rId4"/>
              </a:rPr>
              <a:t>api.spacexdata.com/v4/launches/past</a:t>
            </a:r>
            <a:r>
              <a:rPr lang="en-NZ" sz="2000" dirty="0" smtClean="0">
                <a:solidFill>
                  <a:schemeClr val="accent1">
                    <a:lumMod val="50000"/>
                  </a:schemeClr>
                </a:solidFill>
              </a:rPr>
              <a:t> (accessed March 13, 2022).</a:t>
            </a:r>
          </a:p>
          <a:p>
            <a:pPr marL="457200" indent="-457200">
              <a:lnSpc>
                <a:spcPct val="100000"/>
              </a:lnSpc>
              <a:spcBef>
                <a:spcPts val="1200"/>
              </a:spcBef>
              <a:spcAft>
                <a:spcPts val="0"/>
              </a:spcAft>
              <a:buAutoNum type="arabicPeriod"/>
            </a:pPr>
            <a:r>
              <a:rPr lang="en-US" sz="2000" dirty="0" smtClean="0">
                <a:solidFill>
                  <a:schemeClr val="accent1">
                    <a:lumMod val="50000"/>
                  </a:schemeClr>
                </a:solidFill>
              </a:rPr>
              <a:t>Wikipedia, </a:t>
            </a:r>
            <a:r>
              <a:rPr lang="en-NZ" sz="2000" dirty="0">
                <a:solidFill>
                  <a:schemeClr val="accent1">
                    <a:lumMod val="50000"/>
                  </a:schemeClr>
                </a:solidFill>
              </a:rPr>
              <a:t>“List of Falcon 9 and Falcon Heavy </a:t>
            </a:r>
            <a:r>
              <a:rPr lang="en-NZ" sz="2000" dirty="0" smtClean="0">
                <a:solidFill>
                  <a:schemeClr val="accent1">
                    <a:lumMod val="50000"/>
                  </a:schemeClr>
                </a:solidFill>
              </a:rPr>
              <a:t>launches”, June 9, 2021. https</a:t>
            </a:r>
            <a:r>
              <a:rPr lang="en-NZ" sz="2000" dirty="0">
                <a:solidFill>
                  <a:schemeClr val="accent1">
                    <a:lumMod val="50000"/>
                  </a:schemeClr>
                </a:solidFill>
              </a:rPr>
              <a:t>://en.wikipedia.org/w/index.php?title=List_of_Falcon_9_and_Falcon_Heavy_launches&amp;oldid=1027686922 </a:t>
            </a:r>
            <a:r>
              <a:rPr lang="en-NZ" sz="2000" dirty="0" smtClean="0">
                <a:solidFill>
                  <a:schemeClr val="accent1">
                    <a:lumMod val="50000"/>
                  </a:schemeClr>
                </a:solidFill>
              </a:rPr>
              <a:t>(accessed March 13, 2022).</a:t>
            </a:r>
            <a:endParaRPr lang="en-NZ" sz="2000" dirty="0">
              <a:solidFill>
                <a:schemeClr val="accent1">
                  <a:lumMod val="50000"/>
                </a:schemeClr>
              </a:solidFill>
            </a:endParaRPr>
          </a:p>
          <a:p>
            <a:pPr marL="457200" indent="-457200">
              <a:lnSpc>
                <a:spcPct val="100000"/>
              </a:lnSpc>
              <a:spcBef>
                <a:spcPts val="1200"/>
              </a:spcBef>
              <a:spcAft>
                <a:spcPts val="0"/>
              </a:spcAft>
              <a:buFont typeface="Arial" panose="020B0604020202020204" pitchFamily="34" charset="0"/>
              <a:buAutoNum type="arabicPeriod"/>
            </a:pPr>
            <a:r>
              <a:rPr lang="en-US" sz="2000" dirty="0" smtClean="0">
                <a:solidFill>
                  <a:schemeClr val="accent1">
                    <a:lumMod val="50000"/>
                  </a:schemeClr>
                </a:solidFill>
              </a:rPr>
              <a:t>SpaceX, 2022. </a:t>
            </a:r>
            <a:r>
              <a:rPr lang="en-US" sz="2000" dirty="0">
                <a:solidFill>
                  <a:schemeClr val="accent1">
                    <a:lumMod val="50000"/>
                  </a:schemeClr>
                </a:solidFill>
                <a:hlinkClick r:id="rId5"/>
              </a:rPr>
              <a:t>https://www.spacex.com</a:t>
            </a:r>
            <a:r>
              <a:rPr lang="en-US" sz="2000" dirty="0" smtClean="0">
                <a:solidFill>
                  <a:schemeClr val="accent1">
                    <a:lumMod val="50000"/>
                  </a:schemeClr>
                </a:solidFill>
                <a:hlinkClick r:id="rId5"/>
              </a:rPr>
              <a:t>/</a:t>
            </a:r>
            <a:r>
              <a:rPr lang="en-US" sz="2000" dirty="0" smtClean="0">
                <a:solidFill>
                  <a:schemeClr val="accent1">
                    <a:lumMod val="50000"/>
                  </a:schemeClr>
                </a:solidFill>
              </a:rPr>
              <a:t> (accessed March 13, 2022).</a:t>
            </a:r>
          </a:p>
          <a:p>
            <a:pPr marL="457200" indent="-457200">
              <a:lnSpc>
                <a:spcPct val="100000"/>
              </a:lnSpc>
              <a:spcBef>
                <a:spcPts val="1200"/>
              </a:spcBef>
              <a:spcAft>
                <a:spcPts val="0"/>
              </a:spcAft>
              <a:buFont typeface="Arial" panose="020B0604020202020204" pitchFamily="34" charset="0"/>
              <a:buAutoNum type="arabicPeriod"/>
            </a:pPr>
            <a:r>
              <a:rPr lang="en-US" sz="2000" dirty="0">
                <a:solidFill>
                  <a:schemeClr val="accent1">
                    <a:lumMod val="50000"/>
                  </a:schemeClr>
                </a:solidFill>
              </a:rPr>
              <a:t>IBM, “Applied Data Science Capstone”, </a:t>
            </a:r>
            <a:r>
              <a:rPr lang="en-US" sz="2000" i="1" dirty="0">
                <a:solidFill>
                  <a:schemeClr val="accent1">
                    <a:lumMod val="50000"/>
                  </a:schemeClr>
                </a:solidFill>
              </a:rPr>
              <a:t>Coursera</a:t>
            </a:r>
            <a:r>
              <a:rPr lang="en-US" sz="2000" dirty="0">
                <a:solidFill>
                  <a:schemeClr val="accent1">
                    <a:lumMod val="50000"/>
                  </a:schemeClr>
                </a:solidFill>
              </a:rPr>
              <a:t>. </a:t>
            </a:r>
            <a:r>
              <a:rPr lang="en-US" sz="2000" dirty="0">
                <a:solidFill>
                  <a:schemeClr val="accent1">
                    <a:lumMod val="50000"/>
                  </a:schemeClr>
                </a:solidFill>
                <a:hlinkClick r:id="rId6"/>
              </a:rPr>
              <a:t>https://www.coursera.org/learn/applied-data-science-capstone</a:t>
            </a:r>
            <a:r>
              <a:rPr lang="en-US" sz="2000" dirty="0">
                <a:solidFill>
                  <a:schemeClr val="accent1">
                    <a:lumMod val="50000"/>
                  </a:schemeClr>
                </a:solidFill>
              </a:rPr>
              <a:t> (accessed March 13, 2022</a:t>
            </a:r>
            <a:r>
              <a:rPr lang="en-US" sz="2000" dirty="0" smtClean="0">
                <a:solidFill>
                  <a:schemeClr val="accent1">
                    <a:lumMod val="50000"/>
                  </a:schemeClr>
                </a:solidFill>
              </a:rPr>
              <a:t>).</a:t>
            </a:r>
          </a:p>
          <a:p>
            <a:pPr marL="457200" indent="-457200">
              <a:lnSpc>
                <a:spcPct val="100000"/>
              </a:lnSpc>
              <a:spcBef>
                <a:spcPts val="1200"/>
              </a:spcBef>
              <a:spcAft>
                <a:spcPts val="0"/>
              </a:spcAft>
              <a:buFont typeface="Arial" panose="020B0604020202020204" pitchFamily="34" charset="0"/>
              <a:buAutoNum type="arabicPeriod"/>
            </a:pPr>
            <a:r>
              <a:rPr lang="en-NZ" sz="2000" dirty="0">
                <a:solidFill>
                  <a:schemeClr val="accent1">
                    <a:lumMod val="50000"/>
                  </a:schemeClr>
                </a:solidFill>
              </a:rPr>
              <a:t>A. Tiwari, “Why Are Rockets Launched From Areas Near The Equator?”, Science ABC, Jan. 19, 2022. </a:t>
            </a:r>
            <a:r>
              <a:rPr lang="en-NZ" sz="2000" dirty="0">
                <a:solidFill>
                  <a:schemeClr val="accent1">
                    <a:lumMod val="50000"/>
                  </a:schemeClr>
                </a:solidFill>
                <a:hlinkClick r:id="rId7"/>
              </a:rPr>
              <a:t>https://www.scienceabc.com/eyeopeners/why-are-rockets-launched-from-areas-near-the-equator.html</a:t>
            </a:r>
            <a:r>
              <a:rPr lang="en-NZ" sz="2000" dirty="0">
                <a:solidFill>
                  <a:schemeClr val="accent1">
                    <a:lumMod val="50000"/>
                  </a:schemeClr>
                </a:solidFill>
              </a:rPr>
              <a:t> (accessed March 13, 2022</a:t>
            </a:r>
            <a:r>
              <a:rPr lang="en-NZ" sz="2000" dirty="0" smtClean="0">
                <a:solidFill>
                  <a:schemeClr val="accent1">
                    <a:lumMod val="50000"/>
                  </a:schemeClr>
                </a:solidFill>
              </a:rPr>
              <a:t>).</a:t>
            </a:r>
          </a:p>
          <a:p>
            <a:pPr marL="457200" indent="-457200">
              <a:lnSpc>
                <a:spcPct val="100000"/>
              </a:lnSpc>
              <a:spcBef>
                <a:spcPts val="1200"/>
              </a:spcBef>
              <a:spcAft>
                <a:spcPts val="0"/>
              </a:spcAft>
              <a:buFont typeface="Arial" panose="020B0604020202020204" pitchFamily="34" charset="0"/>
              <a:buAutoNum type="arabicPeriod"/>
            </a:pPr>
            <a:r>
              <a:rPr lang="en-NZ" sz="2000" dirty="0" smtClean="0">
                <a:solidFill>
                  <a:schemeClr val="accent1">
                    <a:lumMod val="50000"/>
                  </a:schemeClr>
                </a:solidFill>
              </a:rPr>
              <a:t>“False Positive Rate”, </a:t>
            </a:r>
            <a:r>
              <a:rPr lang="en-NZ" sz="2000" i="1" dirty="0" smtClean="0">
                <a:solidFill>
                  <a:schemeClr val="accent1">
                    <a:lumMod val="50000"/>
                  </a:schemeClr>
                </a:solidFill>
              </a:rPr>
              <a:t>Split Software, Inc.</a:t>
            </a:r>
            <a:r>
              <a:rPr lang="en-NZ" sz="2000" dirty="0" smtClean="0">
                <a:solidFill>
                  <a:schemeClr val="accent1">
                    <a:lumMod val="50000"/>
                  </a:schemeClr>
                </a:solidFill>
              </a:rPr>
              <a:t>, 2022. </a:t>
            </a:r>
            <a:r>
              <a:rPr lang="en-NZ" sz="2000" dirty="0" smtClean="0">
                <a:solidFill>
                  <a:schemeClr val="accent1">
                    <a:lumMod val="50000"/>
                  </a:schemeClr>
                </a:solidFill>
                <a:hlinkClick r:id="rId8"/>
              </a:rPr>
              <a:t>https</a:t>
            </a:r>
            <a:r>
              <a:rPr lang="en-NZ" sz="2000" dirty="0">
                <a:solidFill>
                  <a:schemeClr val="accent1">
                    <a:lumMod val="50000"/>
                  </a:schemeClr>
                </a:solidFill>
                <a:hlinkClick r:id="rId8"/>
              </a:rPr>
              <a:t>://www.split.io/glossary/false-positive-rate</a:t>
            </a:r>
            <a:r>
              <a:rPr lang="en-NZ" sz="2000" dirty="0" smtClean="0">
                <a:solidFill>
                  <a:schemeClr val="accent1">
                    <a:lumMod val="50000"/>
                  </a:schemeClr>
                </a:solidFill>
                <a:hlinkClick r:id="rId8"/>
              </a:rPr>
              <a:t>/</a:t>
            </a:r>
            <a:r>
              <a:rPr lang="en-NZ" sz="2000" dirty="0" smtClean="0">
                <a:solidFill>
                  <a:schemeClr val="accent1">
                    <a:lumMod val="50000"/>
                  </a:schemeClr>
                </a:solidFill>
              </a:rPr>
              <a:t> (accessed March 13, 2022).</a:t>
            </a:r>
            <a:endParaRPr lang="en-US" sz="1600" dirty="0">
              <a:solidFill>
                <a:schemeClr val="accent1">
                  <a:lumMod val="50000"/>
                </a:schemeClr>
              </a:solidFill>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25486348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65</a:t>
            </a:fld>
            <a:endParaRPr lang="en-US" dirty="0"/>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107799" y="1390333"/>
            <a:ext cx="10914062" cy="4619625"/>
          </a:xfrm>
          <a:prstGeom prst="rect">
            <a:avLst/>
          </a:prstGeom>
        </p:spPr>
        <p:txBody>
          <a:bodyPr vert="horz" lIns="91440" tIns="45720" rIns="91440" bIns="45720" rtlCol="0">
            <a:normAutofit/>
          </a:bodyPr>
          <a:lstStyle/>
          <a:p>
            <a:pPr lvl="2"/>
            <a:r>
              <a:rPr lang="en-NZ" sz="2200" dirty="0" smtClean="0">
                <a:hlinkClick r:id="rId5" action="ppaction://hlinksldjump"/>
              </a:rPr>
              <a:t>Query 1 Launch </a:t>
            </a:r>
            <a:r>
              <a:rPr lang="en-NZ" sz="2200" dirty="0">
                <a:hlinkClick r:id="rId5" action="ppaction://hlinksldjump"/>
              </a:rPr>
              <a:t>S</a:t>
            </a:r>
            <a:r>
              <a:rPr lang="en-NZ" sz="2200" dirty="0" smtClean="0">
                <a:hlinkClick r:id="rId5" action="ppaction://hlinksldjump"/>
              </a:rPr>
              <a:t>ite Names</a:t>
            </a:r>
            <a:r>
              <a:rPr lang="en-NZ" sz="2200" dirty="0" smtClean="0"/>
              <a:t>  p.34</a:t>
            </a:r>
            <a:endParaRPr lang="en-NZ" sz="2200" dirty="0"/>
          </a:p>
          <a:p>
            <a:pPr lvl="2"/>
            <a:r>
              <a:rPr lang="en-NZ" sz="2200" dirty="0">
                <a:hlinkClick r:id="rId6" action="ppaction://hlinksldjump"/>
              </a:rPr>
              <a:t>Query 2 Launch </a:t>
            </a:r>
            <a:r>
              <a:rPr lang="en-NZ" sz="2200" dirty="0" smtClean="0">
                <a:hlinkClick r:id="rId6" action="ppaction://hlinksldjump"/>
              </a:rPr>
              <a:t>Sites Beginning With </a:t>
            </a:r>
            <a:r>
              <a:rPr lang="en-NZ" sz="2200" dirty="0">
                <a:hlinkClick r:id="rId6" action="ppaction://hlinksldjump"/>
              </a:rPr>
              <a:t>‘CCA</a:t>
            </a:r>
            <a:r>
              <a:rPr lang="en-NZ" sz="2200" dirty="0" smtClean="0">
                <a:hlinkClick r:id="rId6" action="ppaction://hlinksldjump"/>
              </a:rPr>
              <a:t>’</a:t>
            </a:r>
            <a:r>
              <a:rPr lang="en-NZ" sz="2200" dirty="0" smtClean="0"/>
              <a:t>  p.35</a:t>
            </a:r>
            <a:endParaRPr lang="en-NZ" sz="2200" dirty="0"/>
          </a:p>
          <a:p>
            <a:pPr lvl="2"/>
            <a:r>
              <a:rPr lang="en-NZ" sz="2200" dirty="0">
                <a:hlinkClick r:id="rId7" action="ppaction://hlinksldjump"/>
              </a:rPr>
              <a:t>Query 3 Total </a:t>
            </a:r>
            <a:r>
              <a:rPr lang="en-NZ" sz="2200" dirty="0" smtClean="0">
                <a:hlinkClick r:id="rId7" action="ppaction://hlinksldjump"/>
              </a:rPr>
              <a:t>Payload </a:t>
            </a:r>
            <a:r>
              <a:rPr lang="en-NZ" sz="2200" dirty="0">
                <a:hlinkClick r:id="rId7" action="ppaction://hlinksldjump"/>
              </a:rPr>
              <a:t>M</a:t>
            </a:r>
            <a:r>
              <a:rPr lang="en-NZ" sz="2200" dirty="0" smtClean="0">
                <a:hlinkClick r:id="rId7" action="ppaction://hlinksldjump"/>
              </a:rPr>
              <a:t>ass </a:t>
            </a:r>
            <a:r>
              <a:rPr lang="en-NZ" sz="2200" dirty="0">
                <a:hlinkClick r:id="rId7" action="ppaction://hlinksldjump"/>
              </a:rPr>
              <a:t>for F9 </a:t>
            </a:r>
            <a:r>
              <a:rPr lang="en-NZ" sz="2200" dirty="0" smtClean="0">
                <a:hlinkClick r:id="rId7" action="ppaction://hlinksldjump"/>
              </a:rPr>
              <a:t>v1.1</a:t>
            </a:r>
            <a:r>
              <a:rPr lang="en-NZ" sz="2200" dirty="0" smtClean="0"/>
              <a:t>  p.36</a:t>
            </a:r>
          </a:p>
          <a:p>
            <a:pPr lvl="2"/>
            <a:r>
              <a:rPr lang="en-NZ" sz="2200" dirty="0" smtClean="0">
                <a:solidFill>
                  <a:schemeClr val="accent1">
                    <a:lumMod val="50000"/>
                  </a:schemeClr>
                </a:solidFill>
                <a:hlinkClick r:id="rId8" action="ppaction://hlinksldjump"/>
              </a:rPr>
              <a:t>Query 4 Average </a:t>
            </a:r>
            <a:r>
              <a:rPr lang="en-NZ" sz="2200" dirty="0">
                <a:solidFill>
                  <a:schemeClr val="accent1">
                    <a:lumMod val="50000"/>
                  </a:schemeClr>
                </a:solidFill>
                <a:hlinkClick r:id="rId8" action="ppaction://hlinksldjump"/>
              </a:rPr>
              <a:t>P</a:t>
            </a:r>
            <a:r>
              <a:rPr lang="en-NZ" sz="2200" dirty="0" smtClean="0">
                <a:solidFill>
                  <a:schemeClr val="accent1">
                    <a:lumMod val="50000"/>
                  </a:schemeClr>
                </a:solidFill>
                <a:hlinkClick r:id="rId8" action="ppaction://hlinksldjump"/>
              </a:rPr>
              <a:t>ayload </a:t>
            </a:r>
            <a:r>
              <a:rPr lang="en-NZ" sz="2200" dirty="0">
                <a:solidFill>
                  <a:schemeClr val="accent1">
                    <a:lumMod val="50000"/>
                  </a:schemeClr>
                </a:solidFill>
                <a:hlinkClick r:id="rId8" action="ppaction://hlinksldjump"/>
              </a:rPr>
              <a:t>M</a:t>
            </a:r>
            <a:r>
              <a:rPr lang="en-NZ" sz="2200" dirty="0" smtClean="0">
                <a:solidFill>
                  <a:schemeClr val="accent1">
                    <a:lumMod val="50000"/>
                  </a:schemeClr>
                </a:solidFill>
                <a:hlinkClick r:id="rId8" action="ppaction://hlinksldjump"/>
              </a:rPr>
              <a:t>ass </a:t>
            </a:r>
            <a:r>
              <a:rPr lang="en-NZ" sz="2200" dirty="0">
                <a:solidFill>
                  <a:schemeClr val="accent1">
                    <a:lumMod val="50000"/>
                  </a:schemeClr>
                </a:solidFill>
                <a:hlinkClick r:id="rId8" action="ppaction://hlinksldjump"/>
              </a:rPr>
              <a:t>C</a:t>
            </a:r>
            <a:r>
              <a:rPr lang="en-NZ" sz="2200" dirty="0" smtClean="0">
                <a:solidFill>
                  <a:schemeClr val="accent1">
                    <a:lumMod val="50000"/>
                  </a:schemeClr>
                </a:solidFill>
                <a:hlinkClick r:id="rId8" action="ppaction://hlinksldjump"/>
              </a:rPr>
              <a:t>arried </a:t>
            </a:r>
            <a:r>
              <a:rPr lang="en-NZ" sz="2200" dirty="0">
                <a:solidFill>
                  <a:schemeClr val="accent1">
                    <a:lumMod val="50000"/>
                  </a:schemeClr>
                </a:solidFill>
                <a:hlinkClick r:id="rId8" action="ppaction://hlinksldjump"/>
              </a:rPr>
              <a:t>by </a:t>
            </a:r>
            <a:r>
              <a:rPr lang="en-NZ" sz="2200" dirty="0" smtClean="0">
                <a:solidFill>
                  <a:schemeClr val="accent1">
                    <a:lumMod val="50000"/>
                  </a:schemeClr>
                </a:solidFill>
                <a:hlinkClick r:id="rId8" action="ppaction://hlinksldjump"/>
              </a:rPr>
              <a:t>Booster </a:t>
            </a:r>
            <a:r>
              <a:rPr lang="en-NZ" sz="2200" dirty="0">
                <a:solidFill>
                  <a:schemeClr val="accent1">
                    <a:lumMod val="50000"/>
                  </a:schemeClr>
                </a:solidFill>
                <a:hlinkClick r:id="rId8" action="ppaction://hlinksldjump"/>
              </a:rPr>
              <a:t>V</a:t>
            </a:r>
            <a:r>
              <a:rPr lang="en-NZ" sz="2200" dirty="0" smtClean="0">
                <a:solidFill>
                  <a:schemeClr val="accent1">
                    <a:lumMod val="50000"/>
                  </a:schemeClr>
                </a:solidFill>
                <a:hlinkClick r:id="rId8" action="ppaction://hlinksldjump"/>
              </a:rPr>
              <a:t>ersion </a:t>
            </a:r>
            <a:r>
              <a:rPr lang="en-NZ" sz="2200" dirty="0">
                <a:solidFill>
                  <a:schemeClr val="accent1">
                    <a:lumMod val="50000"/>
                  </a:schemeClr>
                </a:solidFill>
                <a:hlinkClick r:id="rId8" action="ppaction://hlinksldjump"/>
              </a:rPr>
              <a:t>F9 </a:t>
            </a:r>
            <a:r>
              <a:rPr lang="en-NZ" sz="2200" dirty="0" smtClean="0">
                <a:solidFill>
                  <a:schemeClr val="accent1">
                    <a:lumMod val="50000"/>
                  </a:schemeClr>
                </a:solidFill>
                <a:hlinkClick r:id="rId8" action="ppaction://hlinksldjump"/>
              </a:rPr>
              <a:t>v1.1</a:t>
            </a:r>
            <a:r>
              <a:rPr lang="en-NZ" sz="2200" dirty="0" smtClean="0">
                <a:solidFill>
                  <a:schemeClr val="accent1">
                    <a:lumMod val="50000"/>
                  </a:schemeClr>
                </a:solidFill>
              </a:rPr>
              <a:t>  p.37</a:t>
            </a:r>
            <a:endParaRPr lang="en-NZ" sz="2200" dirty="0"/>
          </a:p>
          <a:p>
            <a:pPr lvl="2"/>
            <a:r>
              <a:rPr lang="en-NZ" sz="2200" dirty="0">
                <a:hlinkClick r:id="rId9" action="ppaction://hlinksldjump"/>
              </a:rPr>
              <a:t>Query </a:t>
            </a:r>
            <a:r>
              <a:rPr lang="en-NZ" sz="2200" dirty="0" smtClean="0">
                <a:hlinkClick r:id="rId9" action="ppaction://hlinksldjump"/>
              </a:rPr>
              <a:t>5 </a:t>
            </a:r>
            <a:r>
              <a:rPr lang="en-NZ" sz="2200" dirty="0">
                <a:hlinkClick r:id="rId9" action="ppaction://hlinksldjump"/>
              </a:rPr>
              <a:t>First </a:t>
            </a:r>
            <a:r>
              <a:rPr lang="en-NZ" sz="2200" dirty="0" smtClean="0">
                <a:hlinkClick r:id="rId9" action="ppaction://hlinksldjump"/>
              </a:rPr>
              <a:t>Successful </a:t>
            </a:r>
            <a:r>
              <a:rPr lang="en-NZ" sz="2200" dirty="0">
                <a:hlinkClick r:id="rId9" action="ppaction://hlinksldjump"/>
              </a:rPr>
              <a:t>G</a:t>
            </a:r>
            <a:r>
              <a:rPr lang="en-NZ" sz="2200" dirty="0" smtClean="0">
                <a:hlinkClick r:id="rId9" action="ppaction://hlinksldjump"/>
              </a:rPr>
              <a:t>round </a:t>
            </a:r>
            <a:r>
              <a:rPr lang="en-NZ" sz="2200" dirty="0">
                <a:hlinkClick r:id="rId9" action="ppaction://hlinksldjump"/>
              </a:rPr>
              <a:t>L</a:t>
            </a:r>
            <a:r>
              <a:rPr lang="en-NZ" sz="2200" dirty="0" smtClean="0">
                <a:hlinkClick r:id="rId9" action="ppaction://hlinksldjump"/>
              </a:rPr>
              <a:t>anding Date</a:t>
            </a:r>
            <a:r>
              <a:rPr lang="en-NZ" sz="2200" dirty="0" smtClean="0"/>
              <a:t>  p.38</a:t>
            </a:r>
            <a:endParaRPr lang="en-NZ" sz="2200" dirty="0"/>
          </a:p>
          <a:p>
            <a:pPr lvl="2"/>
            <a:r>
              <a:rPr lang="en-NZ" sz="2200" dirty="0">
                <a:hlinkClick r:id="rId10" action="ppaction://hlinksldjump"/>
              </a:rPr>
              <a:t>Query </a:t>
            </a:r>
            <a:r>
              <a:rPr lang="en-NZ" sz="2200" dirty="0" smtClean="0">
                <a:hlinkClick r:id="rId10" action="ppaction://hlinksldjump"/>
              </a:rPr>
              <a:t>6 </a:t>
            </a:r>
            <a:r>
              <a:rPr lang="en-NZ" sz="2200" dirty="0">
                <a:hlinkClick r:id="rId10" action="ppaction://hlinksldjump"/>
              </a:rPr>
              <a:t>Successful </a:t>
            </a:r>
            <a:r>
              <a:rPr lang="en-NZ" sz="2200" dirty="0" smtClean="0">
                <a:hlinkClick r:id="rId10" action="ppaction://hlinksldjump"/>
              </a:rPr>
              <a:t>Drone </a:t>
            </a:r>
            <a:r>
              <a:rPr lang="en-NZ" sz="2200" dirty="0">
                <a:hlinkClick r:id="rId10" action="ppaction://hlinksldjump"/>
              </a:rPr>
              <a:t>S</a:t>
            </a:r>
            <a:r>
              <a:rPr lang="en-NZ" sz="2200" dirty="0" smtClean="0">
                <a:hlinkClick r:id="rId10" action="ppaction://hlinksldjump"/>
              </a:rPr>
              <a:t>hip </a:t>
            </a:r>
            <a:r>
              <a:rPr lang="en-NZ" sz="2200" dirty="0">
                <a:hlinkClick r:id="rId10" action="ppaction://hlinksldjump"/>
              </a:rPr>
              <a:t>L</a:t>
            </a:r>
            <a:r>
              <a:rPr lang="en-NZ" sz="2200" dirty="0" smtClean="0">
                <a:hlinkClick r:id="rId10" action="ppaction://hlinksldjump"/>
              </a:rPr>
              <a:t>anding </a:t>
            </a:r>
            <a:r>
              <a:rPr lang="en-NZ" sz="2200" dirty="0">
                <a:hlinkClick r:id="rId10" action="ppaction://hlinksldjump"/>
              </a:rPr>
              <a:t>with </a:t>
            </a:r>
            <a:r>
              <a:rPr lang="en-NZ" sz="2200" dirty="0" smtClean="0">
                <a:hlinkClick r:id="rId10" action="ppaction://hlinksldjump"/>
              </a:rPr>
              <a:t>Payload </a:t>
            </a:r>
            <a:r>
              <a:rPr lang="en-NZ" sz="2200" dirty="0">
                <a:hlinkClick r:id="rId10" action="ppaction://hlinksldjump"/>
              </a:rPr>
              <a:t>of 4,000-6,000 </a:t>
            </a:r>
            <a:r>
              <a:rPr lang="en-NZ" sz="2200" dirty="0" err="1" smtClean="0">
                <a:hlinkClick r:id="rId10" action="ppaction://hlinksldjump"/>
              </a:rPr>
              <a:t>kgs</a:t>
            </a:r>
            <a:r>
              <a:rPr lang="en-NZ" sz="2200" dirty="0" smtClean="0"/>
              <a:t>  p.39</a:t>
            </a:r>
            <a:endParaRPr lang="en-NZ" sz="2200" dirty="0"/>
          </a:p>
          <a:p>
            <a:pPr lvl="2"/>
            <a:r>
              <a:rPr lang="en-NZ" sz="2200" dirty="0">
                <a:hlinkClick r:id="rId11" action="ppaction://hlinksldjump"/>
              </a:rPr>
              <a:t>Query </a:t>
            </a:r>
            <a:r>
              <a:rPr lang="en-NZ" sz="2200" dirty="0" smtClean="0">
                <a:hlinkClick r:id="rId11" action="ppaction://hlinksldjump"/>
              </a:rPr>
              <a:t>7 </a:t>
            </a:r>
            <a:r>
              <a:rPr lang="en-NZ" sz="2200" dirty="0">
                <a:hlinkClick r:id="rId11" action="ppaction://hlinksldjump"/>
              </a:rPr>
              <a:t>Total </a:t>
            </a:r>
            <a:r>
              <a:rPr lang="en-NZ" sz="2200" dirty="0" smtClean="0">
                <a:hlinkClick r:id="rId11" action="ppaction://hlinksldjump"/>
              </a:rPr>
              <a:t>Number </a:t>
            </a:r>
            <a:r>
              <a:rPr lang="en-NZ" sz="2200" dirty="0">
                <a:hlinkClick r:id="rId11" action="ppaction://hlinksldjump"/>
              </a:rPr>
              <a:t>of </a:t>
            </a:r>
            <a:r>
              <a:rPr lang="en-NZ" sz="2200" dirty="0" smtClean="0">
                <a:hlinkClick r:id="rId11" action="ppaction://hlinksldjump"/>
              </a:rPr>
              <a:t>Successful </a:t>
            </a:r>
            <a:r>
              <a:rPr lang="en-NZ" sz="2200" dirty="0">
                <a:hlinkClick r:id="rId11" action="ppaction://hlinksldjump"/>
              </a:rPr>
              <a:t>and </a:t>
            </a:r>
            <a:r>
              <a:rPr lang="en-NZ" sz="2200" dirty="0" smtClean="0">
                <a:hlinkClick r:id="rId11" action="ppaction://hlinksldjump"/>
              </a:rPr>
              <a:t>Failed </a:t>
            </a:r>
            <a:r>
              <a:rPr lang="en-NZ" sz="2200" dirty="0">
                <a:hlinkClick r:id="rId11" action="ppaction://hlinksldjump"/>
              </a:rPr>
              <a:t>M</a:t>
            </a:r>
            <a:r>
              <a:rPr lang="en-NZ" sz="2200" dirty="0" smtClean="0">
                <a:hlinkClick r:id="rId11" action="ppaction://hlinksldjump"/>
              </a:rPr>
              <a:t>ission Outcomes</a:t>
            </a:r>
            <a:r>
              <a:rPr lang="en-NZ" sz="2200" dirty="0" smtClean="0"/>
              <a:t>  p.40</a:t>
            </a:r>
            <a:endParaRPr lang="en-NZ" sz="2200" dirty="0"/>
          </a:p>
          <a:p>
            <a:pPr lvl="2"/>
            <a:r>
              <a:rPr lang="en-NZ" sz="2200" dirty="0">
                <a:hlinkClick r:id="rId12" action="ppaction://hlinksldjump"/>
              </a:rPr>
              <a:t>Query </a:t>
            </a:r>
            <a:r>
              <a:rPr lang="en-NZ" sz="2200" dirty="0" smtClean="0">
                <a:hlinkClick r:id="rId12" action="ppaction://hlinksldjump"/>
              </a:rPr>
              <a:t>8 </a:t>
            </a:r>
            <a:r>
              <a:rPr lang="en-NZ" sz="2200" dirty="0">
                <a:hlinkClick r:id="rId12" action="ppaction://hlinksldjump"/>
              </a:rPr>
              <a:t>Boosters that </a:t>
            </a:r>
            <a:r>
              <a:rPr lang="en-NZ" sz="2200" dirty="0" smtClean="0">
                <a:hlinkClick r:id="rId12" action="ppaction://hlinksldjump"/>
              </a:rPr>
              <a:t>Carried Maximum Payload</a:t>
            </a:r>
            <a:r>
              <a:rPr lang="en-NZ" sz="2200" dirty="0" smtClean="0"/>
              <a:t>  p.41</a:t>
            </a:r>
            <a:endParaRPr lang="en-NZ" sz="2200" dirty="0"/>
          </a:p>
          <a:p>
            <a:pPr lvl="2"/>
            <a:r>
              <a:rPr lang="en-NZ" sz="2200" dirty="0">
                <a:hlinkClick r:id="rId13" action="ppaction://hlinksldjump"/>
              </a:rPr>
              <a:t>Query </a:t>
            </a:r>
            <a:r>
              <a:rPr lang="en-NZ" sz="2200" dirty="0" smtClean="0">
                <a:hlinkClick r:id="rId13" action="ppaction://hlinksldjump"/>
              </a:rPr>
              <a:t>9 </a:t>
            </a:r>
            <a:r>
              <a:rPr lang="en-NZ" sz="2200" dirty="0">
                <a:hlinkClick r:id="rId13" action="ppaction://hlinksldjump"/>
              </a:rPr>
              <a:t>2015 </a:t>
            </a:r>
            <a:r>
              <a:rPr lang="en-NZ" sz="2200" dirty="0" smtClean="0">
                <a:hlinkClick r:id="rId13" action="ppaction://hlinksldjump"/>
              </a:rPr>
              <a:t>Launch Records</a:t>
            </a:r>
            <a:r>
              <a:rPr lang="en-NZ" sz="2200" dirty="0" smtClean="0"/>
              <a:t>  p.42</a:t>
            </a:r>
            <a:endParaRPr lang="en-NZ" sz="2200" dirty="0"/>
          </a:p>
          <a:p>
            <a:pPr lvl="2"/>
            <a:r>
              <a:rPr lang="en-NZ" sz="2200" dirty="0">
                <a:hlinkClick r:id="rId14" action="ppaction://hlinksldjump"/>
              </a:rPr>
              <a:t>Query </a:t>
            </a:r>
            <a:r>
              <a:rPr lang="en-NZ" sz="2200" dirty="0" smtClean="0">
                <a:hlinkClick r:id="rId14" action="ppaction://hlinksldjump"/>
              </a:rPr>
              <a:t>10 </a:t>
            </a:r>
            <a:r>
              <a:rPr lang="en-NZ" sz="2200" dirty="0">
                <a:hlinkClick r:id="rId14" action="ppaction://hlinksldjump"/>
              </a:rPr>
              <a:t>Landing </a:t>
            </a:r>
            <a:r>
              <a:rPr lang="en-NZ" sz="2200" dirty="0" smtClean="0">
                <a:hlinkClick r:id="rId14" action="ppaction://hlinksldjump"/>
              </a:rPr>
              <a:t>Outcomes </a:t>
            </a:r>
            <a:r>
              <a:rPr lang="en-NZ" sz="2200" dirty="0">
                <a:hlinkClick r:id="rId14" action="ppaction://hlinksldjump"/>
              </a:rPr>
              <a:t>B</a:t>
            </a:r>
            <a:r>
              <a:rPr lang="en-NZ" sz="2200" dirty="0" smtClean="0">
                <a:hlinkClick r:id="rId14" action="ppaction://hlinksldjump"/>
              </a:rPr>
              <a:t>etween </a:t>
            </a:r>
            <a:r>
              <a:rPr lang="en-NZ" sz="2200" dirty="0">
                <a:hlinkClick r:id="rId14" action="ppaction://hlinksldjump"/>
              </a:rPr>
              <a:t>C</a:t>
            </a:r>
            <a:r>
              <a:rPr lang="en-NZ" sz="2200" dirty="0" smtClean="0">
                <a:hlinkClick r:id="rId14" action="ppaction://hlinksldjump"/>
              </a:rPr>
              <a:t>ertain Dates</a:t>
            </a:r>
            <a:r>
              <a:rPr lang="en-NZ" sz="2200" dirty="0" smtClean="0"/>
              <a:t>  p.43</a:t>
            </a:r>
            <a:endParaRPr lang="en-NZ" sz="2200" dirty="0"/>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SQL Queries Used</a:t>
            </a:r>
            <a:endParaRPr lang="en-US" dirty="0">
              <a:solidFill>
                <a:srgbClr val="0B49CB"/>
              </a:solidFill>
            </a:endParaRPr>
          </a:p>
        </p:txBody>
      </p:sp>
    </p:spTree>
    <p:extLst>
      <p:ext uri="{BB962C8B-B14F-4D97-AF65-F5344CB8AC3E}">
        <p14:creationId xmlns:p14="http://schemas.microsoft.com/office/powerpoint/2010/main" val="29873647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12483" y="1360488"/>
            <a:ext cx="11196637" cy="4727362"/>
          </a:xfrm>
          <a:prstGeom prst="rect">
            <a:avLst/>
          </a:prstGeom>
        </p:spPr>
        <p:txBody>
          <a:bodyPr>
            <a:noAutofit/>
          </a:bodyPr>
          <a:lstStyle/>
          <a:p>
            <a:pPr marL="457200" indent="-457200">
              <a:lnSpc>
                <a:spcPct val="100000"/>
              </a:lnSpc>
              <a:spcBef>
                <a:spcPts val="1400"/>
              </a:spcBef>
              <a:buFont typeface="+mj-lt"/>
              <a:buAutoNum type="arabicPeriod"/>
            </a:pPr>
            <a:r>
              <a:rPr lang="en-US" dirty="0" smtClean="0">
                <a:solidFill>
                  <a:schemeClr val="accent1">
                    <a:lumMod val="50000"/>
                  </a:schemeClr>
                </a:solidFill>
              </a:rPr>
              <a:t>The names of the launch sites are:</a:t>
            </a:r>
          </a:p>
          <a:p>
            <a:pPr lvl="1"/>
            <a:r>
              <a:rPr lang="en-NZ" sz="2200" dirty="0">
                <a:solidFill>
                  <a:schemeClr val="accent1">
                    <a:lumMod val="50000"/>
                  </a:schemeClr>
                </a:solidFill>
              </a:rPr>
              <a:t>CCAFS LC-40</a:t>
            </a:r>
          </a:p>
          <a:p>
            <a:pPr lvl="1"/>
            <a:r>
              <a:rPr lang="en-NZ" sz="2200" dirty="0">
                <a:solidFill>
                  <a:schemeClr val="accent1">
                    <a:lumMod val="50000"/>
                  </a:schemeClr>
                </a:solidFill>
              </a:rPr>
              <a:t>CCAFS SLC-40</a:t>
            </a:r>
          </a:p>
          <a:p>
            <a:pPr lvl="1"/>
            <a:r>
              <a:rPr lang="en-NZ" sz="2200" dirty="0">
                <a:solidFill>
                  <a:schemeClr val="accent1">
                    <a:lumMod val="50000"/>
                  </a:schemeClr>
                </a:solidFill>
              </a:rPr>
              <a:t>KSC LC-39A</a:t>
            </a:r>
          </a:p>
          <a:p>
            <a:pPr lvl="1"/>
            <a:r>
              <a:rPr lang="en-NZ" sz="2200" dirty="0">
                <a:solidFill>
                  <a:schemeClr val="accent1">
                    <a:lumMod val="50000"/>
                  </a:schemeClr>
                </a:solidFill>
              </a:rPr>
              <a:t>VAFB SLC-4E</a:t>
            </a:r>
          </a:p>
          <a:p>
            <a:pPr marL="457200" indent="-457200">
              <a:lnSpc>
                <a:spcPct val="100000"/>
              </a:lnSpc>
              <a:spcBef>
                <a:spcPts val="1400"/>
              </a:spcBef>
              <a:buFont typeface="+mj-lt"/>
              <a:buAutoNum type="arabicPeriod"/>
            </a:pPr>
            <a:r>
              <a:rPr lang="en-US" dirty="0">
                <a:solidFill>
                  <a:schemeClr val="accent1">
                    <a:lumMod val="50000"/>
                  </a:schemeClr>
                </a:solidFill>
              </a:rPr>
              <a:t>Each record </a:t>
            </a:r>
            <a:r>
              <a:rPr lang="en-US" dirty="0" smtClean="0">
                <a:solidFill>
                  <a:schemeClr val="accent1">
                    <a:lumMod val="50000"/>
                  </a:schemeClr>
                </a:solidFill>
              </a:rPr>
              <a:t>included:  date</a:t>
            </a:r>
            <a:r>
              <a:rPr lang="en-US" dirty="0">
                <a:solidFill>
                  <a:schemeClr val="accent1">
                    <a:lumMod val="50000"/>
                  </a:schemeClr>
                </a:solidFill>
              </a:rPr>
              <a:t>, time (UTC), booster version, launch site, payload, payload </a:t>
            </a:r>
            <a:r>
              <a:rPr lang="en-US" dirty="0" smtClean="0">
                <a:solidFill>
                  <a:schemeClr val="accent1">
                    <a:lumMod val="50000"/>
                  </a:schemeClr>
                </a:solidFill>
              </a:rPr>
              <a:t>mass (kg</a:t>
            </a:r>
            <a:r>
              <a:rPr lang="en-US" dirty="0">
                <a:solidFill>
                  <a:schemeClr val="accent1">
                    <a:lumMod val="50000"/>
                  </a:schemeClr>
                </a:solidFill>
              </a:rPr>
              <a:t>), orbit, customer, mission </a:t>
            </a:r>
            <a:r>
              <a:rPr lang="en-US" dirty="0" smtClean="0">
                <a:solidFill>
                  <a:schemeClr val="accent1">
                    <a:lumMod val="50000"/>
                  </a:schemeClr>
                </a:solidFill>
              </a:rPr>
              <a:t>outcome, </a:t>
            </a:r>
            <a:r>
              <a:rPr lang="en-US" dirty="0">
                <a:solidFill>
                  <a:schemeClr val="accent1">
                    <a:lumMod val="50000"/>
                  </a:schemeClr>
                </a:solidFill>
              </a:rPr>
              <a:t>and landing outcome</a:t>
            </a:r>
            <a:r>
              <a:rPr lang="en-US" dirty="0" smtClean="0">
                <a:solidFill>
                  <a:schemeClr val="accent1">
                    <a:lumMod val="50000"/>
                  </a:schemeClr>
                </a:solidFill>
              </a:rPr>
              <a:t>.</a:t>
            </a:r>
          </a:p>
          <a:p>
            <a:pPr marL="457200" indent="-457200">
              <a:lnSpc>
                <a:spcPct val="100000"/>
              </a:lnSpc>
              <a:spcBef>
                <a:spcPts val="1400"/>
              </a:spcBef>
              <a:buFont typeface="+mj-lt"/>
              <a:buAutoNum type="arabicPeriod"/>
            </a:pPr>
            <a:r>
              <a:rPr lang="en-US" dirty="0" smtClean="0">
                <a:solidFill>
                  <a:schemeClr val="accent1">
                    <a:lumMod val="50000"/>
                  </a:schemeClr>
                </a:solidFill>
              </a:rPr>
              <a:t>The total </a:t>
            </a:r>
            <a:r>
              <a:rPr lang="en-US" dirty="0">
                <a:solidFill>
                  <a:schemeClr val="accent1">
                    <a:lumMod val="50000"/>
                  </a:schemeClr>
                </a:solidFill>
              </a:rPr>
              <a:t>payload carried by </a:t>
            </a:r>
            <a:r>
              <a:rPr lang="en-US" dirty="0" smtClean="0">
                <a:solidFill>
                  <a:schemeClr val="accent1">
                    <a:lumMod val="50000"/>
                  </a:schemeClr>
                </a:solidFill>
              </a:rPr>
              <a:t>boosters of NASA (CRS):  45,596 </a:t>
            </a:r>
            <a:r>
              <a:rPr lang="en-US" dirty="0">
                <a:solidFill>
                  <a:schemeClr val="accent1">
                    <a:lumMod val="50000"/>
                  </a:schemeClr>
                </a:solidFill>
              </a:rPr>
              <a:t>kg</a:t>
            </a:r>
            <a:r>
              <a:rPr lang="en-US" dirty="0" smtClean="0">
                <a:solidFill>
                  <a:schemeClr val="accent1">
                    <a:lumMod val="50000"/>
                  </a:schemeClr>
                </a:solidFill>
              </a:rPr>
              <a:t>.</a:t>
            </a:r>
          </a:p>
          <a:p>
            <a:pPr marL="457200" indent="-457200">
              <a:lnSpc>
                <a:spcPct val="100000"/>
              </a:lnSpc>
              <a:spcBef>
                <a:spcPts val="1400"/>
              </a:spcBef>
              <a:buFont typeface="+mj-lt"/>
              <a:buAutoNum type="arabicPeriod"/>
            </a:pPr>
            <a:r>
              <a:rPr lang="en-NZ" dirty="0" smtClean="0">
                <a:solidFill>
                  <a:schemeClr val="accent1">
                    <a:lumMod val="50000"/>
                  </a:schemeClr>
                </a:solidFill>
              </a:rPr>
              <a:t>The average </a:t>
            </a:r>
            <a:r>
              <a:rPr lang="en-NZ" dirty="0">
                <a:solidFill>
                  <a:schemeClr val="accent1">
                    <a:lumMod val="50000"/>
                  </a:schemeClr>
                </a:solidFill>
              </a:rPr>
              <a:t>payload mass carried by booster version F9 v1.1: </a:t>
            </a:r>
            <a:r>
              <a:rPr lang="en-NZ" dirty="0" smtClean="0">
                <a:solidFill>
                  <a:schemeClr val="accent1">
                    <a:lumMod val="50000"/>
                  </a:schemeClr>
                </a:solidFill>
              </a:rPr>
              <a:t> 2,534 </a:t>
            </a:r>
            <a:r>
              <a:rPr lang="en-NZ" dirty="0">
                <a:solidFill>
                  <a:schemeClr val="accent1">
                    <a:lumMod val="50000"/>
                  </a:schemeClr>
                </a:solidFill>
              </a:rPr>
              <a:t>kg</a:t>
            </a:r>
            <a:r>
              <a:rPr lang="en-NZ" dirty="0" smtClean="0">
                <a:solidFill>
                  <a:schemeClr val="accent1">
                    <a:lumMod val="50000"/>
                  </a:schemeClr>
                </a:solidFill>
              </a:rPr>
              <a:t>.</a:t>
            </a:r>
          </a:p>
          <a:p>
            <a:pPr marL="457200" indent="-457200">
              <a:lnSpc>
                <a:spcPct val="100000"/>
              </a:lnSpc>
              <a:spcBef>
                <a:spcPts val="1400"/>
              </a:spcBef>
              <a:buFont typeface="+mj-lt"/>
              <a:buAutoNum type="arabicPeriod"/>
            </a:pPr>
            <a:r>
              <a:rPr lang="en-NZ" dirty="0" smtClean="0">
                <a:solidFill>
                  <a:schemeClr val="accent1">
                    <a:lumMod val="50000"/>
                  </a:schemeClr>
                </a:solidFill>
              </a:rPr>
              <a:t>The </a:t>
            </a:r>
            <a:r>
              <a:rPr lang="en-NZ" dirty="0">
                <a:solidFill>
                  <a:schemeClr val="accent1">
                    <a:lumMod val="50000"/>
                  </a:schemeClr>
                </a:solidFill>
              </a:rPr>
              <a:t>first successful landing </a:t>
            </a:r>
            <a:r>
              <a:rPr lang="en-NZ" dirty="0" smtClean="0">
                <a:solidFill>
                  <a:schemeClr val="accent1">
                    <a:lumMod val="50000"/>
                  </a:schemeClr>
                </a:solidFill>
              </a:rPr>
              <a:t>on a ground pad was on 22 </a:t>
            </a:r>
            <a:r>
              <a:rPr lang="en-NZ" dirty="0">
                <a:solidFill>
                  <a:schemeClr val="accent1">
                    <a:lumMod val="50000"/>
                  </a:schemeClr>
                </a:solidFill>
              </a:rPr>
              <a:t>December </a:t>
            </a:r>
            <a:r>
              <a:rPr lang="en-NZ" dirty="0" smtClean="0">
                <a:solidFill>
                  <a:schemeClr val="accent1">
                    <a:lumMod val="50000"/>
                  </a:schemeClr>
                </a:solidFill>
              </a:rPr>
              <a:t>2015.</a:t>
            </a:r>
            <a:endParaRPr lang="en-US" sz="2200" dirty="0">
              <a:solidFill>
                <a:schemeClr val="accent1">
                  <a:lumMod val="50000"/>
                </a:schemeClr>
              </a:solidFill>
            </a:endParaRPr>
          </a:p>
          <a:p>
            <a:pPr marL="0" indent="0">
              <a:lnSpc>
                <a:spcPct val="100000"/>
              </a:lnSpc>
              <a:spcBef>
                <a:spcPts val="1400"/>
              </a:spcBef>
              <a:buNone/>
            </a:pPr>
            <a:endParaRPr lang="en-NZ" dirty="0">
              <a:solidFill>
                <a:schemeClr val="accent1">
                  <a:lumMod val="50000"/>
                </a:schemeClr>
              </a:solidFill>
            </a:endParaRPr>
          </a:p>
          <a:p>
            <a:pPr marL="0" indent="0">
              <a:lnSpc>
                <a:spcPct val="100000"/>
              </a:lnSpc>
              <a:spcBef>
                <a:spcPts val="1400"/>
              </a:spcBef>
              <a:buNone/>
            </a:pPr>
            <a:endParaRPr lang="en-US" dirty="0" smtClean="0">
              <a:solidFill>
                <a:schemeClr val="accent1">
                  <a:lumMod val="50000"/>
                </a:schemeClr>
              </a:solidFill>
            </a:endParaRPr>
          </a:p>
          <a:p>
            <a:pPr marL="0" indent="0">
              <a:lnSpc>
                <a:spcPct val="100000"/>
              </a:lnSpc>
              <a:spcBef>
                <a:spcPts val="1400"/>
              </a:spcBef>
              <a:buNone/>
            </a:pPr>
            <a:endParaRPr lang="en-US" dirty="0">
              <a:solidFill>
                <a:schemeClr val="accent1">
                  <a:lumMod val="50000"/>
                </a:schemeClr>
              </a:solidFill>
            </a:endParaRPr>
          </a:p>
          <a:p>
            <a:pPr marL="0" indent="0">
              <a:lnSpc>
                <a:spcPct val="100000"/>
              </a:lnSpc>
              <a:spcBef>
                <a:spcPts val="1400"/>
              </a:spcBef>
              <a:buNone/>
            </a:pPr>
            <a:endParaRPr lang="en-US" dirty="0">
              <a:solidFill>
                <a:schemeClr val="accent1">
                  <a:lumMod val="50000"/>
                </a:schemeClr>
              </a:solidFill>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Summary: SQL (1/2)</a:t>
            </a:r>
            <a:endParaRPr lang="en-US" dirty="0">
              <a:solidFill>
                <a:srgbClr val="0B49CB"/>
              </a:solidFill>
            </a:endParaRPr>
          </a:p>
        </p:txBody>
      </p:sp>
    </p:spTree>
    <p:extLst>
      <p:ext uri="{BB962C8B-B14F-4D97-AF65-F5344CB8AC3E}">
        <p14:creationId xmlns:p14="http://schemas.microsoft.com/office/powerpoint/2010/main" val="318342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67</a:t>
            </a:fld>
            <a:endParaRPr lang="en-US" dirty="0"/>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20738" y="1420813"/>
            <a:ext cx="10914062" cy="4619625"/>
          </a:xfrm>
          <a:prstGeom prst="rect">
            <a:avLst/>
          </a:prstGeom>
        </p:spPr>
        <p:txBody>
          <a:bodyPr>
            <a:noAutofit/>
          </a:bodyPr>
          <a:lstStyle/>
          <a:p>
            <a:pPr marL="457200" indent="-457200">
              <a:lnSpc>
                <a:spcPct val="100000"/>
              </a:lnSpc>
              <a:spcBef>
                <a:spcPts val="1400"/>
              </a:spcBef>
              <a:buFont typeface="+mj-lt"/>
              <a:buAutoNum type="arabicPeriod" startAt="6"/>
            </a:pPr>
            <a:r>
              <a:rPr lang="en-US" dirty="0" smtClean="0">
                <a:solidFill>
                  <a:schemeClr val="accent1">
                    <a:lumMod val="50000"/>
                  </a:schemeClr>
                </a:solidFill>
              </a:rPr>
              <a:t>The boosters that </a:t>
            </a:r>
            <a:r>
              <a:rPr lang="en-US" dirty="0">
                <a:solidFill>
                  <a:schemeClr val="accent1">
                    <a:lumMod val="50000"/>
                  </a:schemeClr>
                </a:solidFill>
              </a:rPr>
              <a:t>successfully landed on </a:t>
            </a:r>
            <a:r>
              <a:rPr lang="en-US" dirty="0" smtClean="0">
                <a:solidFill>
                  <a:schemeClr val="accent1">
                    <a:lumMod val="50000"/>
                  </a:schemeClr>
                </a:solidFill>
              </a:rPr>
              <a:t>a drone </a:t>
            </a:r>
            <a:r>
              <a:rPr lang="en-US" dirty="0">
                <a:solidFill>
                  <a:schemeClr val="accent1">
                    <a:lumMod val="50000"/>
                  </a:schemeClr>
                </a:solidFill>
              </a:rPr>
              <a:t>ship and had payload </a:t>
            </a:r>
            <a:r>
              <a:rPr lang="en-US" dirty="0" smtClean="0">
                <a:solidFill>
                  <a:schemeClr val="accent1">
                    <a:lumMod val="50000"/>
                  </a:schemeClr>
                </a:solidFill>
              </a:rPr>
              <a:t>masses </a:t>
            </a:r>
            <a:r>
              <a:rPr lang="en-US" dirty="0">
                <a:solidFill>
                  <a:schemeClr val="accent1">
                    <a:lumMod val="50000"/>
                  </a:schemeClr>
                </a:solidFill>
              </a:rPr>
              <a:t>between 4,000-6,000 </a:t>
            </a:r>
            <a:r>
              <a:rPr lang="en-US" dirty="0" err="1" smtClean="0">
                <a:solidFill>
                  <a:schemeClr val="accent1">
                    <a:lumMod val="50000"/>
                  </a:schemeClr>
                </a:solidFill>
              </a:rPr>
              <a:t>kgs</a:t>
            </a:r>
            <a:r>
              <a:rPr lang="en-US" dirty="0" smtClean="0">
                <a:solidFill>
                  <a:schemeClr val="accent1">
                    <a:lumMod val="50000"/>
                  </a:schemeClr>
                </a:solidFill>
              </a:rPr>
              <a:t> were all the FT version.</a:t>
            </a:r>
          </a:p>
          <a:p>
            <a:pPr marL="457200" lvl="1" indent="-457200">
              <a:lnSpc>
                <a:spcPct val="100000"/>
              </a:lnSpc>
              <a:spcBef>
                <a:spcPts val="1400"/>
              </a:spcBef>
              <a:buFont typeface="+mj-lt"/>
              <a:buAutoNum type="arabicPeriod" startAt="7"/>
            </a:pPr>
            <a:r>
              <a:rPr lang="en-US" sz="2200" dirty="0">
                <a:solidFill>
                  <a:schemeClr val="accent1">
                    <a:lumMod val="50000"/>
                  </a:schemeClr>
                </a:solidFill>
              </a:rPr>
              <a:t>The total mission outcomes included 99 </a:t>
            </a:r>
            <a:r>
              <a:rPr lang="en-US" sz="2200" dirty="0" smtClean="0">
                <a:solidFill>
                  <a:schemeClr val="accent1">
                    <a:lumMod val="50000"/>
                  </a:schemeClr>
                </a:solidFill>
              </a:rPr>
              <a:t>successful + </a:t>
            </a:r>
            <a:r>
              <a:rPr lang="en-US" sz="2200" dirty="0">
                <a:solidFill>
                  <a:schemeClr val="accent1">
                    <a:lumMod val="50000"/>
                  </a:schemeClr>
                </a:solidFill>
              </a:rPr>
              <a:t>1 successful (payload status unclear</a:t>
            </a:r>
            <a:r>
              <a:rPr lang="en-US" sz="2200" dirty="0" smtClean="0">
                <a:solidFill>
                  <a:schemeClr val="accent1">
                    <a:lumMod val="50000"/>
                  </a:schemeClr>
                </a:solidFill>
              </a:rPr>
              <a:t>), </a:t>
            </a:r>
            <a:r>
              <a:rPr lang="en-US" sz="2200" dirty="0">
                <a:solidFill>
                  <a:schemeClr val="accent1">
                    <a:lumMod val="50000"/>
                  </a:schemeClr>
                </a:solidFill>
              </a:rPr>
              <a:t>and 1 failure (in flight</a:t>
            </a:r>
            <a:r>
              <a:rPr lang="en-US" sz="2200" dirty="0" smtClean="0">
                <a:solidFill>
                  <a:schemeClr val="accent1">
                    <a:lumMod val="50000"/>
                  </a:schemeClr>
                </a:solidFill>
              </a:rPr>
              <a:t>).</a:t>
            </a:r>
          </a:p>
          <a:p>
            <a:pPr marL="457200" lvl="1" indent="-457200">
              <a:lnSpc>
                <a:spcPct val="100000"/>
              </a:lnSpc>
              <a:spcBef>
                <a:spcPts val="1400"/>
              </a:spcBef>
              <a:buFont typeface="+mj-lt"/>
              <a:buAutoNum type="arabicPeriod" startAt="7"/>
            </a:pPr>
            <a:r>
              <a:rPr lang="en-US" sz="2200" dirty="0" smtClean="0">
                <a:solidFill>
                  <a:schemeClr val="accent1">
                    <a:lumMod val="50000"/>
                  </a:schemeClr>
                </a:solidFill>
              </a:rPr>
              <a:t>The </a:t>
            </a:r>
            <a:r>
              <a:rPr lang="en-US" sz="2200" dirty="0">
                <a:solidFill>
                  <a:schemeClr val="accent1">
                    <a:lumMod val="50000"/>
                  </a:schemeClr>
                </a:solidFill>
              </a:rPr>
              <a:t>boosters </a:t>
            </a:r>
            <a:r>
              <a:rPr lang="en-US" sz="2200" dirty="0" smtClean="0">
                <a:solidFill>
                  <a:schemeClr val="accent1">
                    <a:lumMod val="50000"/>
                  </a:schemeClr>
                </a:solidFill>
              </a:rPr>
              <a:t>that carried </a:t>
            </a:r>
            <a:r>
              <a:rPr lang="en-US" sz="2200" dirty="0">
                <a:solidFill>
                  <a:schemeClr val="accent1">
                    <a:lumMod val="50000"/>
                  </a:schemeClr>
                </a:solidFill>
              </a:rPr>
              <a:t>the maximum payload mass </a:t>
            </a:r>
            <a:r>
              <a:rPr lang="en-US" sz="2200" dirty="0" smtClean="0">
                <a:solidFill>
                  <a:schemeClr val="accent1">
                    <a:lumMod val="50000"/>
                  </a:schemeClr>
                </a:solidFill>
              </a:rPr>
              <a:t>were all the B5 version.</a:t>
            </a:r>
          </a:p>
          <a:p>
            <a:pPr marL="457200" lvl="1" indent="-457200">
              <a:lnSpc>
                <a:spcPct val="100000"/>
              </a:lnSpc>
              <a:spcBef>
                <a:spcPts val="1400"/>
              </a:spcBef>
              <a:buFont typeface="+mj-lt"/>
              <a:buAutoNum type="arabicPeriod" startAt="7"/>
            </a:pPr>
            <a:r>
              <a:rPr lang="en-US" sz="2200" dirty="0">
                <a:solidFill>
                  <a:schemeClr val="accent1">
                    <a:lumMod val="50000"/>
                  </a:schemeClr>
                </a:solidFill>
              </a:rPr>
              <a:t>There were 2 failed landing outcomes </a:t>
            </a:r>
            <a:r>
              <a:rPr lang="en-US" sz="2200" dirty="0" smtClean="0">
                <a:solidFill>
                  <a:schemeClr val="accent1">
                    <a:lumMod val="50000"/>
                  </a:schemeClr>
                </a:solidFill>
              </a:rPr>
              <a:t>on a drone </a:t>
            </a:r>
            <a:r>
              <a:rPr lang="en-US" sz="2200" dirty="0">
                <a:solidFill>
                  <a:schemeClr val="accent1">
                    <a:lumMod val="50000"/>
                  </a:schemeClr>
                </a:solidFill>
              </a:rPr>
              <a:t>ship in </a:t>
            </a:r>
            <a:r>
              <a:rPr lang="en-US" sz="2200" dirty="0" smtClean="0">
                <a:solidFill>
                  <a:schemeClr val="accent1">
                    <a:lumMod val="50000"/>
                  </a:schemeClr>
                </a:solidFill>
              </a:rPr>
              <a:t>2015. Both </a:t>
            </a:r>
            <a:r>
              <a:rPr lang="en-US" sz="2200" dirty="0">
                <a:solidFill>
                  <a:schemeClr val="accent1">
                    <a:lumMod val="50000"/>
                  </a:schemeClr>
                </a:solidFill>
              </a:rPr>
              <a:t>were F9 v1.1 booster versions and </a:t>
            </a:r>
            <a:r>
              <a:rPr lang="en-US" sz="2200" dirty="0" smtClean="0">
                <a:solidFill>
                  <a:schemeClr val="accent1">
                    <a:lumMod val="50000"/>
                  </a:schemeClr>
                </a:solidFill>
              </a:rPr>
              <a:t>both were </a:t>
            </a:r>
            <a:r>
              <a:rPr lang="en-US" sz="2200" dirty="0">
                <a:solidFill>
                  <a:schemeClr val="accent1">
                    <a:lumMod val="50000"/>
                  </a:schemeClr>
                </a:solidFill>
              </a:rPr>
              <a:t>launched from CCAFS LC-40</a:t>
            </a:r>
            <a:r>
              <a:rPr lang="en-US" sz="2200" dirty="0" smtClean="0">
                <a:solidFill>
                  <a:schemeClr val="accent1">
                    <a:lumMod val="50000"/>
                  </a:schemeClr>
                </a:solidFill>
              </a:rPr>
              <a:t>.</a:t>
            </a:r>
          </a:p>
          <a:p>
            <a:pPr marL="457200" lvl="1" indent="-457200">
              <a:lnSpc>
                <a:spcPct val="100000"/>
              </a:lnSpc>
              <a:spcBef>
                <a:spcPts val="1400"/>
              </a:spcBef>
              <a:buFont typeface="+mj-lt"/>
              <a:buAutoNum type="arabicPeriod" startAt="7"/>
            </a:pPr>
            <a:r>
              <a:rPr lang="en-US" sz="2200" dirty="0" smtClean="0">
                <a:solidFill>
                  <a:schemeClr val="accent1">
                    <a:lumMod val="50000"/>
                  </a:schemeClr>
                </a:solidFill>
              </a:rPr>
              <a:t>The count </a:t>
            </a:r>
            <a:r>
              <a:rPr lang="en-US" sz="2200" dirty="0">
                <a:solidFill>
                  <a:schemeClr val="accent1">
                    <a:lumMod val="50000"/>
                  </a:schemeClr>
                </a:solidFill>
              </a:rPr>
              <a:t>of </a:t>
            </a:r>
            <a:r>
              <a:rPr lang="en-US" sz="2200" dirty="0" smtClean="0">
                <a:solidFill>
                  <a:schemeClr val="accent1">
                    <a:lumMod val="50000"/>
                  </a:schemeClr>
                </a:solidFill>
              </a:rPr>
              <a:t>landing </a:t>
            </a:r>
            <a:r>
              <a:rPr lang="en-US" sz="2200" dirty="0">
                <a:solidFill>
                  <a:schemeClr val="accent1">
                    <a:lumMod val="50000"/>
                  </a:schemeClr>
                </a:solidFill>
              </a:rPr>
              <a:t>outcomes </a:t>
            </a:r>
            <a:r>
              <a:rPr lang="en-US" sz="2200" dirty="0" smtClean="0">
                <a:solidFill>
                  <a:schemeClr val="accent1">
                    <a:lumMod val="50000"/>
                  </a:schemeClr>
                </a:solidFill>
              </a:rPr>
              <a:t>between </a:t>
            </a:r>
            <a:r>
              <a:rPr lang="en-US" sz="2200" dirty="0">
                <a:solidFill>
                  <a:schemeClr val="accent1">
                    <a:lumMod val="50000"/>
                  </a:schemeClr>
                </a:solidFill>
              </a:rPr>
              <a:t>2010-06-04 and </a:t>
            </a:r>
            <a:r>
              <a:rPr lang="en-US" sz="2200" dirty="0" smtClean="0">
                <a:solidFill>
                  <a:schemeClr val="accent1">
                    <a:lumMod val="50000"/>
                  </a:schemeClr>
                </a:solidFill>
              </a:rPr>
              <a:t>2017-03-20 was presented </a:t>
            </a:r>
            <a:r>
              <a:rPr lang="en-US" sz="2200" dirty="0" smtClean="0">
                <a:solidFill>
                  <a:schemeClr val="accent1">
                    <a:lumMod val="50000"/>
                  </a:schemeClr>
                </a:solidFill>
                <a:hlinkClick r:id="rId4" action="ppaction://hlinksldjump"/>
              </a:rPr>
              <a:t>here</a:t>
            </a:r>
            <a:r>
              <a:rPr lang="en-US" sz="2200" dirty="0">
                <a:solidFill>
                  <a:schemeClr val="accent1">
                    <a:lumMod val="50000"/>
                  </a:schemeClr>
                </a:solidFill>
              </a:rPr>
              <a:t> (</a:t>
            </a:r>
            <a:r>
              <a:rPr lang="en-US" sz="2200" dirty="0" smtClean="0">
                <a:solidFill>
                  <a:schemeClr val="accent1">
                    <a:lumMod val="50000"/>
                  </a:schemeClr>
                </a:solidFill>
              </a:rPr>
              <a:t>p.43).</a:t>
            </a:r>
            <a:endParaRPr lang="en-US" sz="2200" dirty="0">
              <a:solidFill>
                <a:schemeClr val="accent1">
                  <a:lumMod val="50000"/>
                </a:schemeClr>
              </a:solidFill>
            </a:endParaRPr>
          </a:p>
          <a:p>
            <a:pPr marL="0" indent="0">
              <a:lnSpc>
                <a:spcPct val="100000"/>
              </a:lnSpc>
              <a:spcBef>
                <a:spcPts val="1400"/>
              </a:spcBef>
              <a:buNone/>
            </a:pPr>
            <a:endParaRPr lang="en-US" dirty="0">
              <a:solidFill>
                <a:schemeClr val="accent1">
                  <a:lumMod val="50000"/>
                </a:schemeClr>
              </a:solidFill>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Summary: SQL (2/2)</a:t>
            </a:r>
            <a:endParaRPr lang="en-US" dirty="0">
              <a:solidFill>
                <a:srgbClr val="0B49CB"/>
              </a:solidFill>
            </a:endParaRPr>
          </a:p>
        </p:txBody>
      </p:sp>
    </p:spTree>
    <p:extLst>
      <p:ext uri="{BB962C8B-B14F-4D97-AF65-F5344CB8AC3E}">
        <p14:creationId xmlns:p14="http://schemas.microsoft.com/office/powerpoint/2010/main" val="1560342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68</a:t>
            </a:fld>
            <a:endParaRPr lang="en-US" dirty="0"/>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131651" y="1420813"/>
            <a:ext cx="10914062" cy="4619625"/>
          </a:xfrm>
          <a:prstGeom prst="rect">
            <a:avLst/>
          </a:prstGeom>
        </p:spPr>
        <p:txBody>
          <a:bodyPr>
            <a:noAutofit/>
          </a:bodyPr>
          <a:lstStyle/>
          <a:p>
            <a:pPr lvl="2"/>
            <a:r>
              <a:rPr lang="en-NZ" sz="2400" dirty="0" smtClean="0">
                <a:solidFill>
                  <a:schemeClr val="accent1">
                    <a:lumMod val="50000"/>
                  </a:schemeClr>
                </a:solidFill>
              </a:rPr>
              <a:t>Logistic Regression:</a:t>
            </a:r>
          </a:p>
          <a:p>
            <a:pPr lvl="3"/>
            <a:r>
              <a:rPr lang="en-NZ" sz="2200" dirty="0" smtClean="0">
                <a:solidFill>
                  <a:schemeClr val="accent1">
                    <a:lumMod val="50000"/>
                  </a:schemeClr>
                </a:solidFill>
              </a:rPr>
              <a:t>'C</a:t>
            </a:r>
            <a:r>
              <a:rPr lang="en-NZ" sz="2200" dirty="0">
                <a:solidFill>
                  <a:schemeClr val="accent1">
                    <a:lumMod val="50000"/>
                  </a:schemeClr>
                </a:solidFill>
              </a:rPr>
              <a:t>': 0.01, 'penalty': 'l2', 'solver': '</a:t>
            </a:r>
            <a:r>
              <a:rPr lang="en-NZ" sz="2200" dirty="0" err="1">
                <a:solidFill>
                  <a:schemeClr val="accent1">
                    <a:lumMod val="50000"/>
                  </a:schemeClr>
                </a:solidFill>
              </a:rPr>
              <a:t>lbfgs</a:t>
            </a:r>
            <a:r>
              <a:rPr lang="en-NZ" sz="2200" dirty="0" smtClean="0">
                <a:solidFill>
                  <a:schemeClr val="accent1">
                    <a:lumMod val="50000"/>
                  </a:schemeClr>
                </a:solidFill>
              </a:rPr>
              <a:t>'</a:t>
            </a:r>
          </a:p>
          <a:p>
            <a:pPr lvl="2"/>
            <a:r>
              <a:rPr lang="en-NZ" sz="2400" dirty="0" smtClean="0">
                <a:solidFill>
                  <a:schemeClr val="accent1">
                    <a:lumMod val="50000"/>
                  </a:schemeClr>
                </a:solidFill>
              </a:rPr>
              <a:t>SVM:</a:t>
            </a:r>
          </a:p>
          <a:p>
            <a:pPr lvl="3"/>
            <a:r>
              <a:rPr lang="en-NZ" sz="2200" dirty="0">
                <a:solidFill>
                  <a:schemeClr val="accent1">
                    <a:lumMod val="50000"/>
                  </a:schemeClr>
                </a:solidFill>
              </a:rPr>
              <a:t>'C': 1.0, 'gamma': 0.03162277660168379, 'kernel': 'sigmoid'</a:t>
            </a:r>
            <a:endParaRPr lang="en-NZ" sz="2200" dirty="0" smtClean="0">
              <a:solidFill>
                <a:schemeClr val="accent1">
                  <a:lumMod val="50000"/>
                </a:schemeClr>
              </a:solidFill>
            </a:endParaRPr>
          </a:p>
          <a:p>
            <a:pPr lvl="2"/>
            <a:r>
              <a:rPr lang="en-NZ" sz="2400" dirty="0" smtClean="0">
                <a:solidFill>
                  <a:schemeClr val="accent1">
                    <a:lumMod val="50000"/>
                  </a:schemeClr>
                </a:solidFill>
              </a:rPr>
              <a:t>Decision Tree:</a:t>
            </a:r>
          </a:p>
          <a:p>
            <a:pPr lvl="3"/>
            <a:r>
              <a:rPr lang="en-NZ" sz="2200" dirty="0">
                <a:solidFill>
                  <a:schemeClr val="accent1">
                    <a:lumMod val="50000"/>
                  </a:schemeClr>
                </a:solidFill>
              </a:rPr>
              <a:t>'criterion': 'entropy', '</a:t>
            </a:r>
            <a:r>
              <a:rPr lang="en-NZ" sz="2200" dirty="0" err="1">
                <a:solidFill>
                  <a:schemeClr val="accent1">
                    <a:lumMod val="50000"/>
                  </a:schemeClr>
                </a:solidFill>
              </a:rPr>
              <a:t>max_depth</a:t>
            </a:r>
            <a:r>
              <a:rPr lang="en-NZ" sz="2200" dirty="0">
                <a:solidFill>
                  <a:schemeClr val="accent1">
                    <a:lumMod val="50000"/>
                  </a:schemeClr>
                </a:solidFill>
              </a:rPr>
              <a:t>': 12, '</a:t>
            </a:r>
            <a:r>
              <a:rPr lang="en-NZ" sz="2200" dirty="0" err="1">
                <a:solidFill>
                  <a:schemeClr val="accent1">
                    <a:lumMod val="50000"/>
                  </a:schemeClr>
                </a:solidFill>
              </a:rPr>
              <a:t>max_features</a:t>
            </a:r>
            <a:r>
              <a:rPr lang="en-NZ" sz="2200" dirty="0">
                <a:solidFill>
                  <a:schemeClr val="accent1">
                    <a:lumMod val="50000"/>
                  </a:schemeClr>
                </a:solidFill>
              </a:rPr>
              <a:t>': '</a:t>
            </a:r>
            <a:r>
              <a:rPr lang="en-NZ" sz="2200" dirty="0" err="1">
                <a:solidFill>
                  <a:schemeClr val="accent1">
                    <a:lumMod val="50000"/>
                  </a:schemeClr>
                </a:solidFill>
              </a:rPr>
              <a:t>sqrt</a:t>
            </a:r>
            <a:r>
              <a:rPr lang="en-NZ" sz="2200" dirty="0">
                <a:solidFill>
                  <a:schemeClr val="accent1">
                    <a:lumMod val="50000"/>
                  </a:schemeClr>
                </a:solidFill>
              </a:rPr>
              <a:t>', '</a:t>
            </a:r>
            <a:r>
              <a:rPr lang="en-NZ" sz="2200" dirty="0" err="1">
                <a:solidFill>
                  <a:schemeClr val="accent1">
                    <a:lumMod val="50000"/>
                  </a:schemeClr>
                </a:solidFill>
              </a:rPr>
              <a:t>min_samples_leaf</a:t>
            </a:r>
            <a:r>
              <a:rPr lang="en-NZ" sz="2200" dirty="0">
                <a:solidFill>
                  <a:schemeClr val="accent1">
                    <a:lumMod val="50000"/>
                  </a:schemeClr>
                </a:solidFill>
              </a:rPr>
              <a:t>': 4, '</a:t>
            </a:r>
            <a:r>
              <a:rPr lang="en-NZ" sz="2200" dirty="0" err="1">
                <a:solidFill>
                  <a:schemeClr val="accent1">
                    <a:lumMod val="50000"/>
                  </a:schemeClr>
                </a:solidFill>
              </a:rPr>
              <a:t>min_samples_split</a:t>
            </a:r>
            <a:r>
              <a:rPr lang="en-NZ" sz="2200" dirty="0">
                <a:solidFill>
                  <a:schemeClr val="accent1">
                    <a:lumMod val="50000"/>
                  </a:schemeClr>
                </a:solidFill>
              </a:rPr>
              <a:t>': 2, 'splitter': 'random'</a:t>
            </a:r>
            <a:endParaRPr lang="en-NZ" sz="2200" dirty="0" smtClean="0">
              <a:solidFill>
                <a:schemeClr val="accent1">
                  <a:lumMod val="50000"/>
                </a:schemeClr>
              </a:solidFill>
            </a:endParaRPr>
          </a:p>
          <a:p>
            <a:pPr lvl="2"/>
            <a:r>
              <a:rPr lang="en-NZ" sz="2400" dirty="0" smtClean="0">
                <a:solidFill>
                  <a:schemeClr val="accent1">
                    <a:lumMod val="50000"/>
                  </a:schemeClr>
                </a:solidFill>
              </a:rPr>
              <a:t>KNN:</a:t>
            </a:r>
          </a:p>
          <a:p>
            <a:pPr lvl="3"/>
            <a:r>
              <a:rPr lang="en-NZ" sz="2200" dirty="0">
                <a:solidFill>
                  <a:schemeClr val="accent1">
                    <a:lumMod val="50000"/>
                  </a:schemeClr>
                </a:solidFill>
              </a:rPr>
              <a:t>'algorithm': 'auto', '</a:t>
            </a:r>
            <a:r>
              <a:rPr lang="en-NZ" sz="2200" dirty="0" err="1">
                <a:solidFill>
                  <a:schemeClr val="accent1">
                    <a:lumMod val="50000"/>
                  </a:schemeClr>
                </a:solidFill>
              </a:rPr>
              <a:t>n_neighbors</a:t>
            </a:r>
            <a:r>
              <a:rPr lang="en-NZ" sz="2200" dirty="0">
                <a:solidFill>
                  <a:schemeClr val="accent1">
                    <a:lumMod val="50000"/>
                  </a:schemeClr>
                </a:solidFill>
              </a:rPr>
              <a:t>': 10, 'p': </a:t>
            </a:r>
            <a:r>
              <a:rPr lang="en-NZ" sz="2200" dirty="0" smtClean="0">
                <a:solidFill>
                  <a:schemeClr val="accent1">
                    <a:lumMod val="50000"/>
                  </a:schemeClr>
                </a:solidFill>
              </a:rPr>
              <a:t>1</a:t>
            </a: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Built Models: Best </a:t>
            </a:r>
            <a:r>
              <a:rPr lang="en-US" dirty="0">
                <a:solidFill>
                  <a:srgbClr val="0B49CB"/>
                </a:solidFill>
                <a:latin typeface="Abadi"/>
              </a:rPr>
              <a:t>P</a:t>
            </a:r>
            <a:r>
              <a:rPr lang="en-US" dirty="0" smtClean="0">
                <a:solidFill>
                  <a:srgbClr val="0B49CB"/>
                </a:solidFill>
                <a:latin typeface="Abadi"/>
              </a:rPr>
              <a:t>arameters</a:t>
            </a:r>
            <a:endParaRPr lang="en-US" dirty="0">
              <a:solidFill>
                <a:srgbClr val="0B49CB"/>
              </a:solidFill>
            </a:endParaRPr>
          </a:p>
        </p:txBody>
      </p:sp>
    </p:spTree>
    <p:extLst>
      <p:ext uri="{BB962C8B-B14F-4D97-AF65-F5344CB8AC3E}">
        <p14:creationId xmlns:p14="http://schemas.microsoft.com/office/powerpoint/2010/main" val="38135559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69</a:t>
            </a:fld>
            <a:endParaRPr lang="en-US" dirty="0"/>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a:t>
            </a:r>
            <a:r>
              <a:rPr lang="en-US" dirty="0" smtClean="0">
                <a:solidFill>
                  <a:srgbClr val="0B49CB"/>
                </a:solidFill>
                <a:latin typeface="Abadi"/>
              </a:rPr>
              <a:t>vs Payload</a:t>
            </a:r>
            <a:endParaRPr lang="en-US" dirty="0">
              <a:solidFill>
                <a:srgbClr val="0B49CB"/>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88" y="1440618"/>
            <a:ext cx="12014336" cy="268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863547" y="4228341"/>
            <a:ext cx="10145712" cy="1749425"/>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30400" indent="-183600">
              <a:lnSpc>
                <a:spcPct val="90000"/>
              </a:lnSpc>
              <a:spcBef>
                <a:spcPts val="1400"/>
              </a:spcBef>
              <a:buFont typeface="Georgia" pitchFamily="18" charset="0"/>
              <a:buNone/>
            </a:pPr>
            <a:r>
              <a:rPr lang="en-US" b="1" dirty="0" smtClean="0">
                <a:solidFill>
                  <a:schemeClr val="accent1">
                    <a:lumMod val="50000"/>
                  </a:schemeClr>
                </a:solidFill>
              </a:rPr>
              <a:t>Figure 12</a:t>
            </a:r>
          </a:p>
          <a:p>
            <a:pPr marL="230400" indent="-183600">
              <a:lnSpc>
                <a:spcPct val="90000"/>
              </a:lnSpc>
              <a:spcBef>
                <a:spcPts val="1400"/>
              </a:spcBef>
            </a:pPr>
            <a:r>
              <a:rPr lang="en-US" dirty="0">
                <a:solidFill>
                  <a:schemeClr val="accent1">
                    <a:lumMod val="50000"/>
                  </a:schemeClr>
                </a:solidFill>
              </a:rPr>
              <a:t>Higher</a:t>
            </a:r>
            <a:r>
              <a:rPr lang="en-US" dirty="0" smtClean="0">
                <a:solidFill>
                  <a:schemeClr val="accent1">
                    <a:lumMod val="50000"/>
                  </a:schemeClr>
                </a:solidFill>
              </a:rPr>
              <a:t> payloads were only used on later flights (higher flight numbers).</a:t>
            </a:r>
          </a:p>
          <a:p>
            <a:pPr marL="230400" indent="-183600">
              <a:lnSpc>
                <a:spcPct val="90000"/>
              </a:lnSpc>
              <a:spcBef>
                <a:spcPts val="1400"/>
              </a:spcBef>
            </a:pPr>
            <a:r>
              <a:rPr lang="en-US" dirty="0" smtClean="0">
                <a:solidFill>
                  <a:schemeClr val="accent1">
                    <a:lumMod val="50000"/>
                  </a:schemeClr>
                </a:solidFill>
              </a:rPr>
              <a:t>Higher flight numbers and higher payloads were both associated with </a:t>
            </a:r>
            <a:br>
              <a:rPr lang="en-US" dirty="0" smtClean="0">
                <a:solidFill>
                  <a:schemeClr val="accent1">
                    <a:lumMod val="50000"/>
                  </a:schemeClr>
                </a:solidFill>
              </a:rPr>
            </a:br>
            <a:r>
              <a:rPr lang="en-US" dirty="0" smtClean="0">
                <a:solidFill>
                  <a:schemeClr val="accent1">
                    <a:lumMod val="50000"/>
                  </a:schemeClr>
                </a:solidFill>
              </a:rPr>
              <a:t>higher success rates.</a:t>
            </a:r>
          </a:p>
        </p:txBody>
      </p:sp>
    </p:spTree>
    <p:extLst>
      <p:ext uri="{BB962C8B-B14F-4D97-AF65-F5344CB8AC3E}">
        <p14:creationId xmlns:p14="http://schemas.microsoft.com/office/powerpoint/2010/main" val="38143050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7</a:t>
            </a:fld>
            <a:endParaRPr lang="en-US" dirty="0"/>
          </a:p>
        </p:txBody>
      </p:sp>
      <p:sp>
        <p:nvSpPr>
          <p:cNvPr id="3" name="Content Placeholder 2"/>
          <p:cNvSpPr>
            <a:spLocks noGrp="1"/>
          </p:cNvSpPr>
          <p:nvPr>
            <p:ph sz="quarter" idx="13"/>
          </p:nvPr>
        </p:nvSpPr>
        <p:spPr>
          <a:xfrm>
            <a:off x="838200" y="1412240"/>
            <a:ext cx="10515600" cy="4856163"/>
          </a:xfrm>
        </p:spPr>
        <p:txBody>
          <a:bodyPr>
            <a:normAutofit fontScale="77500" lnSpcReduction="20000"/>
          </a:bodyPr>
          <a:lstStyle/>
          <a:p>
            <a:r>
              <a:rPr lang="en-NZ" sz="2800" dirty="0" smtClean="0">
                <a:hlinkClick r:id="rId3" action="ppaction://hlinksldjump"/>
              </a:rPr>
              <a:t>Results</a:t>
            </a:r>
            <a:r>
              <a:rPr lang="en-NZ" sz="2800" dirty="0" smtClean="0"/>
              <a:t>  p.26</a:t>
            </a:r>
          </a:p>
          <a:p>
            <a:pPr lvl="1"/>
            <a:r>
              <a:rPr lang="en-NZ" sz="2500" dirty="0" smtClean="0">
                <a:hlinkClick r:id="rId4" action="ppaction://hlinksldjump"/>
              </a:rPr>
              <a:t>Exploratory Data </a:t>
            </a:r>
            <a:r>
              <a:rPr lang="en-NZ" sz="2500" dirty="0">
                <a:hlinkClick r:id="rId4" action="ppaction://hlinksldjump"/>
              </a:rPr>
              <a:t>A</a:t>
            </a:r>
            <a:r>
              <a:rPr lang="en-NZ" sz="2500" dirty="0" smtClean="0">
                <a:hlinkClick r:id="rId4" action="ppaction://hlinksldjump"/>
              </a:rPr>
              <a:t>nalysis (EDA)</a:t>
            </a:r>
            <a:r>
              <a:rPr lang="en-NZ" sz="2500" dirty="0" smtClean="0"/>
              <a:t>  p.27</a:t>
            </a:r>
          </a:p>
          <a:p>
            <a:pPr lvl="2"/>
            <a:r>
              <a:rPr lang="en-NZ" dirty="0" smtClean="0">
                <a:hlinkClick r:id="rId5" action="ppaction://hlinksldjump"/>
              </a:rPr>
              <a:t>Fig.1 Flight No. vs Launch Site</a:t>
            </a:r>
            <a:r>
              <a:rPr lang="en-NZ" dirty="0" smtClean="0"/>
              <a:t>  p.28</a:t>
            </a:r>
          </a:p>
          <a:p>
            <a:pPr lvl="2"/>
            <a:r>
              <a:rPr lang="en-NZ" dirty="0" smtClean="0">
                <a:hlinkClick r:id="rId6" action="ppaction://hlinksldjump"/>
              </a:rPr>
              <a:t>Fig. 2 Payload vs Launch Site</a:t>
            </a:r>
            <a:r>
              <a:rPr lang="en-NZ" dirty="0" smtClean="0"/>
              <a:t>  p.29</a:t>
            </a:r>
          </a:p>
          <a:p>
            <a:pPr lvl="2"/>
            <a:r>
              <a:rPr lang="en-NZ" dirty="0" smtClean="0">
                <a:hlinkClick r:id="rId7" action="ppaction://hlinksldjump"/>
              </a:rPr>
              <a:t>Fig. 3 Success Rate by Orbit Type</a:t>
            </a:r>
            <a:r>
              <a:rPr lang="en-NZ" dirty="0" smtClean="0"/>
              <a:t>  p.30</a:t>
            </a:r>
          </a:p>
          <a:p>
            <a:pPr lvl="2"/>
            <a:r>
              <a:rPr lang="en-NZ" dirty="0" smtClean="0">
                <a:hlinkClick r:id="rId8" action="ppaction://hlinksldjump"/>
              </a:rPr>
              <a:t>Fig. 4 Flight No. vs </a:t>
            </a:r>
            <a:r>
              <a:rPr lang="en-NZ" dirty="0">
                <a:hlinkClick r:id="rId8" action="ppaction://hlinksldjump"/>
              </a:rPr>
              <a:t>O</a:t>
            </a:r>
            <a:r>
              <a:rPr lang="en-NZ" dirty="0" smtClean="0">
                <a:hlinkClick r:id="rId8" action="ppaction://hlinksldjump"/>
              </a:rPr>
              <a:t>rbit Type</a:t>
            </a:r>
            <a:r>
              <a:rPr lang="en-NZ" dirty="0" smtClean="0"/>
              <a:t>  p.31</a:t>
            </a:r>
          </a:p>
          <a:p>
            <a:pPr lvl="2"/>
            <a:r>
              <a:rPr lang="en-NZ" dirty="0" smtClean="0">
                <a:hlinkClick r:id="rId9" action="ppaction://hlinksldjump"/>
              </a:rPr>
              <a:t>Fig. 5 Payload vs </a:t>
            </a:r>
            <a:r>
              <a:rPr lang="en-NZ" dirty="0">
                <a:hlinkClick r:id="rId9" action="ppaction://hlinksldjump"/>
              </a:rPr>
              <a:t>O</a:t>
            </a:r>
            <a:r>
              <a:rPr lang="en-NZ" dirty="0" smtClean="0">
                <a:hlinkClick r:id="rId9" action="ppaction://hlinksldjump"/>
              </a:rPr>
              <a:t>rbit Type</a:t>
            </a:r>
            <a:r>
              <a:rPr lang="en-NZ" dirty="0" smtClean="0"/>
              <a:t>  .p.32</a:t>
            </a:r>
          </a:p>
          <a:p>
            <a:pPr lvl="2"/>
            <a:r>
              <a:rPr lang="en-NZ" dirty="0" smtClean="0">
                <a:hlinkClick r:id="rId10" action="ppaction://hlinksldjump"/>
              </a:rPr>
              <a:t>Fig. 6 Launch Success: Yearly Trend</a:t>
            </a:r>
            <a:r>
              <a:rPr lang="en-NZ" dirty="0" smtClean="0"/>
              <a:t>  p.33</a:t>
            </a:r>
          </a:p>
          <a:p>
            <a:pPr lvl="2"/>
            <a:r>
              <a:rPr lang="en-NZ" dirty="0" smtClean="0">
                <a:hlinkClick r:id="rId11" action="ppaction://hlinksldjump"/>
              </a:rPr>
              <a:t>Query 1 All Launch Sites</a:t>
            </a:r>
            <a:r>
              <a:rPr lang="en-NZ" dirty="0" smtClean="0"/>
              <a:t>  p.34</a:t>
            </a:r>
          </a:p>
          <a:p>
            <a:pPr lvl="2"/>
            <a:r>
              <a:rPr lang="en-NZ" dirty="0" smtClean="0">
                <a:hlinkClick r:id="rId12" action="ppaction://hlinksldjump"/>
              </a:rPr>
              <a:t>Query 2 Launch Sites Beginning with ‘CCA’</a:t>
            </a:r>
            <a:r>
              <a:rPr lang="en-NZ" dirty="0" smtClean="0"/>
              <a:t>  p.35</a:t>
            </a:r>
          </a:p>
          <a:p>
            <a:pPr lvl="2"/>
            <a:r>
              <a:rPr lang="en-NZ" dirty="0" smtClean="0">
                <a:hlinkClick r:id="rId13" action="ppaction://hlinksldjump"/>
              </a:rPr>
              <a:t>Query 3 Total Payload </a:t>
            </a:r>
            <a:r>
              <a:rPr lang="en-NZ" dirty="0">
                <a:hlinkClick r:id="rId13" action="ppaction://hlinksldjump"/>
              </a:rPr>
              <a:t>M</a:t>
            </a:r>
            <a:r>
              <a:rPr lang="en-NZ" dirty="0" smtClean="0">
                <a:hlinkClick r:id="rId13" action="ppaction://hlinksldjump"/>
              </a:rPr>
              <a:t>ass for F9 v1.1</a:t>
            </a:r>
            <a:r>
              <a:rPr lang="en-NZ" dirty="0" smtClean="0"/>
              <a:t>  p.36</a:t>
            </a:r>
          </a:p>
          <a:p>
            <a:pPr lvl="2"/>
            <a:r>
              <a:rPr lang="en-NZ" dirty="0">
                <a:solidFill>
                  <a:schemeClr val="accent1">
                    <a:lumMod val="50000"/>
                  </a:schemeClr>
                </a:solidFill>
                <a:hlinkClick r:id="rId14" action="ppaction://hlinksldjump"/>
              </a:rPr>
              <a:t>Query 4 Average </a:t>
            </a:r>
            <a:r>
              <a:rPr lang="en-NZ" dirty="0" smtClean="0">
                <a:solidFill>
                  <a:schemeClr val="accent1">
                    <a:lumMod val="50000"/>
                  </a:schemeClr>
                </a:solidFill>
                <a:hlinkClick r:id="rId14" action="ppaction://hlinksldjump"/>
              </a:rPr>
              <a:t>Payload </a:t>
            </a:r>
            <a:r>
              <a:rPr lang="en-NZ" dirty="0">
                <a:solidFill>
                  <a:schemeClr val="accent1">
                    <a:lumMod val="50000"/>
                  </a:schemeClr>
                </a:solidFill>
                <a:hlinkClick r:id="rId14" action="ppaction://hlinksldjump"/>
              </a:rPr>
              <a:t>M</a:t>
            </a:r>
            <a:r>
              <a:rPr lang="en-NZ" dirty="0" smtClean="0">
                <a:solidFill>
                  <a:schemeClr val="accent1">
                    <a:lumMod val="50000"/>
                  </a:schemeClr>
                </a:solidFill>
                <a:hlinkClick r:id="rId14" action="ppaction://hlinksldjump"/>
              </a:rPr>
              <a:t>ass </a:t>
            </a:r>
            <a:r>
              <a:rPr lang="en-NZ" dirty="0">
                <a:solidFill>
                  <a:schemeClr val="accent1">
                    <a:lumMod val="50000"/>
                  </a:schemeClr>
                </a:solidFill>
                <a:hlinkClick r:id="rId14" action="ppaction://hlinksldjump"/>
              </a:rPr>
              <a:t>C</a:t>
            </a:r>
            <a:r>
              <a:rPr lang="en-NZ" dirty="0" smtClean="0">
                <a:solidFill>
                  <a:schemeClr val="accent1">
                    <a:lumMod val="50000"/>
                  </a:schemeClr>
                </a:solidFill>
                <a:hlinkClick r:id="rId14" action="ppaction://hlinksldjump"/>
              </a:rPr>
              <a:t>arried </a:t>
            </a:r>
            <a:r>
              <a:rPr lang="en-NZ" dirty="0">
                <a:solidFill>
                  <a:schemeClr val="accent1">
                    <a:lumMod val="50000"/>
                  </a:schemeClr>
                </a:solidFill>
                <a:hlinkClick r:id="rId14" action="ppaction://hlinksldjump"/>
              </a:rPr>
              <a:t>by </a:t>
            </a:r>
            <a:r>
              <a:rPr lang="en-NZ" dirty="0" smtClean="0">
                <a:solidFill>
                  <a:schemeClr val="accent1">
                    <a:lumMod val="50000"/>
                  </a:schemeClr>
                </a:solidFill>
                <a:hlinkClick r:id="rId14" action="ppaction://hlinksldjump"/>
              </a:rPr>
              <a:t>Booster </a:t>
            </a:r>
            <a:r>
              <a:rPr lang="en-NZ" dirty="0">
                <a:solidFill>
                  <a:schemeClr val="accent1">
                    <a:lumMod val="50000"/>
                  </a:schemeClr>
                </a:solidFill>
                <a:hlinkClick r:id="rId14" action="ppaction://hlinksldjump"/>
              </a:rPr>
              <a:t>V</a:t>
            </a:r>
            <a:r>
              <a:rPr lang="en-NZ" dirty="0" smtClean="0">
                <a:solidFill>
                  <a:schemeClr val="accent1">
                    <a:lumMod val="50000"/>
                  </a:schemeClr>
                </a:solidFill>
                <a:hlinkClick r:id="rId14" action="ppaction://hlinksldjump"/>
              </a:rPr>
              <a:t>ersion </a:t>
            </a:r>
            <a:r>
              <a:rPr lang="en-NZ" dirty="0">
                <a:solidFill>
                  <a:schemeClr val="accent1">
                    <a:lumMod val="50000"/>
                  </a:schemeClr>
                </a:solidFill>
                <a:hlinkClick r:id="rId14" action="ppaction://hlinksldjump"/>
              </a:rPr>
              <a:t>F9 </a:t>
            </a:r>
            <a:r>
              <a:rPr lang="en-NZ" dirty="0" smtClean="0">
                <a:solidFill>
                  <a:schemeClr val="accent1">
                    <a:lumMod val="50000"/>
                  </a:schemeClr>
                </a:solidFill>
                <a:hlinkClick r:id="rId14" action="ppaction://hlinksldjump"/>
              </a:rPr>
              <a:t>v1.1</a:t>
            </a:r>
            <a:r>
              <a:rPr lang="en-NZ" dirty="0" smtClean="0">
                <a:solidFill>
                  <a:schemeClr val="accent1">
                    <a:lumMod val="50000"/>
                  </a:schemeClr>
                </a:solidFill>
              </a:rPr>
              <a:t>  p.37</a:t>
            </a:r>
            <a:endParaRPr lang="en-NZ" dirty="0" smtClean="0"/>
          </a:p>
          <a:p>
            <a:pPr lvl="2"/>
            <a:r>
              <a:rPr lang="en-NZ" dirty="0" smtClean="0">
                <a:hlinkClick r:id="rId15" action="ppaction://hlinksldjump"/>
              </a:rPr>
              <a:t>Query 5 First Successful </a:t>
            </a:r>
            <a:r>
              <a:rPr lang="en-NZ" dirty="0">
                <a:hlinkClick r:id="rId15" action="ppaction://hlinksldjump"/>
              </a:rPr>
              <a:t>G</a:t>
            </a:r>
            <a:r>
              <a:rPr lang="en-NZ" dirty="0" smtClean="0">
                <a:hlinkClick r:id="rId15" action="ppaction://hlinksldjump"/>
              </a:rPr>
              <a:t>round </a:t>
            </a:r>
            <a:r>
              <a:rPr lang="en-NZ" dirty="0">
                <a:hlinkClick r:id="rId15" action="ppaction://hlinksldjump"/>
              </a:rPr>
              <a:t>L</a:t>
            </a:r>
            <a:r>
              <a:rPr lang="en-NZ" dirty="0" smtClean="0">
                <a:hlinkClick r:id="rId15" action="ppaction://hlinksldjump"/>
              </a:rPr>
              <a:t>anding Date</a:t>
            </a:r>
            <a:r>
              <a:rPr lang="en-NZ" dirty="0"/>
              <a:t> </a:t>
            </a:r>
            <a:r>
              <a:rPr lang="en-NZ" dirty="0" smtClean="0"/>
              <a:t> p.38</a:t>
            </a:r>
          </a:p>
          <a:p>
            <a:pPr lvl="2"/>
            <a:r>
              <a:rPr lang="en-NZ" dirty="0" smtClean="0">
                <a:hlinkClick r:id="rId16" action="ppaction://hlinksldjump"/>
              </a:rPr>
              <a:t>Query 6 Successful Drone </a:t>
            </a:r>
            <a:r>
              <a:rPr lang="en-NZ" dirty="0">
                <a:hlinkClick r:id="rId16" action="ppaction://hlinksldjump"/>
              </a:rPr>
              <a:t>S</a:t>
            </a:r>
            <a:r>
              <a:rPr lang="en-NZ" dirty="0" smtClean="0">
                <a:hlinkClick r:id="rId16" action="ppaction://hlinksldjump"/>
              </a:rPr>
              <a:t>hip </a:t>
            </a:r>
            <a:r>
              <a:rPr lang="en-NZ" dirty="0">
                <a:hlinkClick r:id="rId16" action="ppaction://hlinksldjump"/>
              </a:rPr>
              <a:t>L</a:t>
            </a:r>
            <a:r>
              <a:rPr lang="en-NZ" dirty="0" smtClean="0">
                <a:hlinkClick r:id="rId16" action="ppaction://hlinksldjump"/>
              </a:rPr>
              <a:t>anding with Payload of 4,000-6,000 kg</a:t>
            </a:r>
            <a:r>
              <a:rPr lang="en-NZ" dirty="0" smtClean="0"/>
              <a:t>  p.39</a:t>
            </a:r>
          </a:p>
          <a:p>
            <a:pPr lvl="2"/>
            <a:r>
              <a:rPr lang="en-NZ" dirty="0" smtClean="0">
                <a:hlinkClick r:id="rId17" action="ppaction://hlinksldjump"/>
              </a:rPr>
              <a:t>Query 7 Total No. of Successful and Failed </a:t>
            </a:r>
            <a:r>
              <a:rPr lang="en-NZ" dirty="0">
                <a:hlinkClick r:id="rId17" action="ppaction://hlinksldjump"/>
              </a:rPr>
              <a:t>M</a:t>
            </a:r>
            <a:r>
              <a:rPr lang="en-NZ" dirty="0" smtClean="0">
                <a:hlinkClick r:id="rId17" action="ppaction://hlinksldjump"/>
              </a:rPr>
              <a:t>ission Outcomes</a:t>
            </a:r>
            <a:r>
              <a:rPr lang="en-NZ" dirty="0" smtClean="0"/>
              <a:t>  p.40</a:t>
            </a:r>
          </a:p>
          <a:p>
            <a:pPr lvl="2"/>
            <a:r>
              <a:rPr lang="en-NZ" dirty="0" smtClean="0">
                <a:hlinkClick r:id="rId18" action="ppaction://hlinksldjump"/>
              </a:rPr>
              <a:t>Query 8 Boosters Carrying Maximum Payload</a:t>
            </a:r>
            <a:r>
              <a:rPr lang="en-NZ" dirty="0" smtClean="0"/>
              <a:t>  p.41</a:t>
            </a:r>
          </a:p>
          <a:p>
            <a:pPr lvl="2"/>
            <a:r>
              <a:rPr lang="en-NZ" dirty="0" smtClean="0">
                <a:hlinkClick r:id="rId19" action="ppaction://hlinksldjump"/>
              </a:rPr>
              <a:t>Query 9 2015 Launch Records</a:t>
            </a:r>
            <a:r>
              <a:rPr lang="en-NZ" dirty="0" smtClean="0"/>
              <a:t>  p.42</a:t>
            </a:r>
          </a:p>
          <a:p>
            <a:pPr lvl="2"/>
            <a:r>
              <a:rPr lang="en-NZ" dirty="0" smtClean="0">
                <a:hlinkClick r:id="rId20" action="ppaction://hlinksldjump"/>
              </a:rPr>
              <a:t>Query 10 Landing Outcomes </a:t>
            </a:r>
            <a:r>
              <a:rPr lang="en-NZ" dirty="0">
                <a:hlinkClick r:id="rId20" action="ppaction://hlinksldjump"/>
              </a:rPr>
              <a:t>B</a:t>
            </a:r>
            <a:r>
              <a:rPr lang="en-NZ" dirty="0" smtClean="0">
                <a:hlinkClick r:id="rId20" action="ppaction://hlinksldjump"/>
              </a:rPr>
              <a:t>etween Certain Dates</a:t>
            </a:r>
            <a:r>
              <a:rPr lang="en-NZ" dirty="0" smtClean="0"/>
              <a:t>  p.43</a:t>
            </a:r>
          </a:p>
          <a:p>
            <a:endParaRPr lang="en-NZ" dirty="0"/>
          </a:p>
        </p:txBody>
      </p:sp>
      <p:sp>
        <p:nvSpPr>
          <p:cNvPr id="4"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Table of Contents (2/5)</a:t>
            </a:r>
            <a:endParaRPr lang="en-US" dirty="0">
              <a:solidFill>
                <a:srgbClr val="0B49CB"/>
              </a:solidFill>
            </a:endParaRPr>
          </a:p>
        </p:txBody>
      </p:sp>
    </p:spTree>
    <p:extLst>
      <p:ext uri="{BB962C8B-B14F-4D97-AF65-F5344CB8AC3E}">
        <p14:creationId xmlns:p14="http://schemas.microsoft.com/office/powerpoint/2010/main" val="39940226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70</a:t>
            </a:fld>
            <a:endParaRPr lang="en-US" dirty="0"/>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137682" y="1271158"/>
            <a:ext cx="10914062" cy="5325236"/>
          </a:xfrm>
          <a:prstGeom prst="rect">
            <a:avLst/>
          </a:prstGeom>
        </p:spPr>
        <p:txBody>
          <a:bodyPr>
            <a:noAutofit/>
          </a:bodyPr>
          <a:lstStyle/>
          <a:p>
            <a:pPr lvl="2"/>
            <a:r>
              <a:rPr lang="en-NZ" sz="2200" dirty="0">
                <a:hlinkClick r:id="rId5" action="ppaction://hlinksldjump"/>
              </a:rPr>
              <a:t>Fig.1 Flight </a:t>
            </a:r>
            <a:r>
              <a:rPr lang="en-NZ" sz="2200" dirty="0" smtClean="0">
                <a:hlinkClick r:id="rId5" action="ppaction://hlinksldjump"/>
              </a:rPr>
              <a:t>No</a:t>
            </a:r>
            <a:r>
              <a:rPr lang="en-NZ" sz="2200" dirty="0">
                <a:hlinkClick r:id="rId5" action="ppaction://hlinksldjump"/>
              </a:rPr>
              <a:t>. </a:t>
            </a:r>
            <a:r>
              <a:rPr lang="en-NZ" sz="2200" dirty="0" smtClean="0">
                <a:hlinkClick r:id="rId5" action="ppaction://hlinksldjump"/>
              </a:rPr>
              <a:t>vs Launch Site</a:t>
            </a:r>
            <a:r>
              <a:rPr lang="en-NZ" sz="2200" dirty="0" smtClean="0"/>
              <a:t>  p.28</a:t>
            </a:r>
            <a:endParaRPr lang="en-NZ" sz="2200" dirty="0"/>
          </a:p>
          <a:p>
            <a:pPr lvl="2"/>
            <a:r>
              <a:rPr lang="en-NZ" sz="2200" dirty="0">
                <a:hlinkClick r:id="rId6" action="ppaction://hlinksldjump"/>
              </a:rPr>
              <a:t>Fig. 2 Payload </a:t>
            </a:r>
            <a:r>
              <a:rPr lang="en-NZ" sz="2200" dirty="0" smtClean="0">
                <a:hlinkClick r:id="rId6" action="ppaction://hlinksldjump"/>
              </a:rPr>
              <a:t>vs Launch Site</a:t>
            </a:r>
            <a:r>
              <a:rPr lang="en-NZ" sz="2200" dirty="0" smtClean="0"/>
              <a:t>  p.29</a:t>
            </a:r>
            <a:endParaRPr lang="en-NZ" sz="2200" dirty="0"/>
          </a:p>
          <a:p>
            <a:pPr lvl="2"/>
            <a:r>
              <a:rPr lang="en-NZ" sz="2200" dirty="0">
                <a:hlinkClick r:id="rId7" action="ppaction://hlinksldjump"/>
              </a:rPr>
              <a:t>Fig. 3 Success </a:t>
            </a:r>
            <a:r>
              <a:rPr lang="en-NZ" sz="2200" dirty="0" smtClean="0">
                <a:hlinkClick r:id="rId7" action="ppaction://hlinksldjump"/>
              </a:rPr>
              <a:t>Rate by Orbit Type</a:t>
            </a:r>
            <a:r>
              <a:rPr lang="en-NZ" sz="2200" dirty="0" smtClean="0"/>
              <a:t>  p.30</a:t>
            </a:r>
            <a:endParaRPr lang="en-NZ" sz="2200" dirty="0"/>
          </a:p>
          <a:p>
            <a:pPr lvl="2"/>
            <a:r>
              <a:rPr lang="en-NZ" sz="2200" dirty="0">
                <a:hlinkClick r:id="rId8" action="ppaction://hlinksldjump"/>
              </a:rPr>
              <a:t>Fig. 4 Flight </a:t>
            </a:r>
            <a:r>
              <a:rPr lang="en-NZ" sz="2200" dirty="0" smtClean="0">
                <a:hlinkClick r:id="rId8" action="ppaction://hlinksldjump"/>
              </a:rPr>
              <a:t>No</a:t>
            </a:r>
            <a:r>
              <a:rPr lang="en-NZ" sz="2200" dirty="0">
                <a:hlinkClick r:id="rId8" action="ppaction://hlinksldjump"/>
              </a:rPr>
              <a:t>. </a:t>
            </a:r>
            <a:r>
              <a:rPr lang="en-NZ" sz="2200" dirty="0" smtClean="0">
                <a:hlinkClick r:id="rId8" action="ppaction://hlinksldjump"/>
              </a:rPr>
              <a:t>vs </a:t>
            </a:r>
            <a:r>
              <a:rPr lang="en-NZ" sz="2200" dirty="0">
                <a:hlinkClick r:id="rId8" action="ppaction://hlinksldjump"/>
              </a:rPr>
              <a:t>O</a:t>
            </a:r>
            <a:r>
              <a:rPr lang="en-NZ" sz="2200" dirty="0" smtClean="0">
                <a:hlinkClick r:id="rId8" action="ppaction://hlinksldjump"/>
              </a:rPr>
              <a:t>rbit Type</a:t>
            </a:r>
            <a:r>
              <a:rPr lang="en-NZ" sz="2200" dirty="0" smtClean="0"/>
              <a:t>  p.31</a:t>
            </a:r>
            <a:endParaRPr lang="en-NZ" sz="2200" dirty="0"/>
          </a:p>
          <a:p>
            <a:pPr lvl="2"/>
            <a:r>
              <a:rPr lang="en-NZ" sz="2200" dirty="0">
                <a:hlinkClick r:id="rId9" action="ppaction://hlinksldjump"/>
              </a:rPr>
              <a:t>Fig. 5 Payload </a:t>
            </a:r>
            <a:r>
              <a:rPr lang="en-NZ" sz="2200" dirty="0" smtClean="0">
                <a:hlinkClick r:id="rId9" action="ppaction://hlinksldjump"/>
              </a:rPr>
              <a:t>vs </a:t>
            </a:r>
            <a:r>
              <a:rPr lang="en-NZ" sz="2200" dirty="0">
                <a:hlinkClick r:id="rId9" action="ppaction://hlinksldjump"/>
              </a:rPr>
              <a:t>O</a:t>
            </a:r>
            <a:r>
              <a:rPr lang="en-NZ" sz="2200" dirty="0" smtClean="0">
                <a:hlinkClick r:id="rId9" action="ppaction://hlinksldjump"/>
              </a:rPr>
              <a:t>rbit Type</a:t>
            </a:r>
            <a:r>
              <a:rPr lang="en-NZ" sz="2200" dirty="0" smtClean="0"/>
              <a:t>  p.32</a:t>
            </a:r>
            <a:endParaRPr lang="en-NZ" sz="2200" dirty="0"/>
          </a:p>
          <a:p>
            <a:pPr lvl="2"/>
            <a:r>
              <a:rPr lang="en-NZ" sz="2200" dirty="0">
                <a:hlinkClick r:id="rId10" action="ppaction://hlinksldjump"/>
              </a:rPr>
              <a:t>Fig. 6 Launch </a:t>
            </a:r>
            <a:r>
              <a:rPr lang="en-NZ" sz="2200" dirty="0" smtClean="0">
                <a:hlinkClick r:id="rId10" action="ppaction://hlinksldjump"/>
              </a:rPr>
              <a:t>Success: </a:t>
            </a:r>
            <a:r>
              <a:rPr lang="en-NZ" sz="2200" dirty="0">
                <a:hlinkClick r:id="rId10" action="ppaction://hlinksldjump"/>
              </a:rPr>
              <a:t>Y</a:t>
            </a:r>
            <a:r>
              <a:rPr lang="en-NZ" sz="2200" dirty="0" smtClean="0">
                <a:hlinkClick r:id="rId10" action="ppaction://hlinksldjump"/>
              </a:rPr>
              <a:t>early Trend</a:t>
            </a:r>
            <a:r>
              <a:rPr lang="en-NZ" sz="2200" dirty="0" smtClean="0"/>
              <a:t>  p.33</a:t>
            </a:r>
          </a:p>
          <a:p>
            <a:pPr lvl="2"/>
            <a:r>
              <a:rPr lang="en-NZ" sz="2200" dirty="0">
                <a:hlinkClick r:id="rId11" action="ppaction://hlinksldjump"/>
              </a:rPr>
              <a:t>Fig. 7 Pie </a:t>
            </a:r>
            <a:r>
              <a:rPr lang="en-NZ" sz="2200" dirty="0" smtClean="0">
                <a:hlinkClick r:id="rId11" action="ppaction://hlinksldjump"/>
              </a:rPr>
              <a:t>Chart </a:t>
            </a:r>
            <a:r>
              <a:rPr lang="en-NZ" sz="2200" dirty="0">
                <a:hlinkClick r:id="rId11" action="ppaction://hlinksldjump"/>
              </a:rPr>
              <a:t>of </a:t>
            </a:r>
            <a:r>
              <a:rPr lang="en-NZ" sz="2200" dirty="0" smtClean="0">
                <a:hlinkClick r:id="rId11" action="ppaction://hlinksldjump"/>
              </a:rPr>
              <a:t>Success Count </a:t>
            </a:r>
            <a:r>
              <a:rPr lang="en-NZ" sz="2200" dirty="0">
                <a:hlinkClick r:id="rId11" action="ppaction://hlinksldjump"/>
              </a:rPr>
              <a:t>for </a:t>
            </a:r>
            <a:r>
              <a:rPr lang="en-NZ" sz="2200" dirty="0" smtClean="0">
                <a:hlinkClick r:id="rId11" action="ppaction://hlinksldjump"/>
              </a:rPr>
              <a:t>All Sites</a:t>
            </a:r>
            <a:r>
              <a:rPr lang="en-NZ" sz="2200" dirty="0" smtClean="0"/>
              <a:t>  p.50</a:t>
            </a:r>
            <a:endParaRPr lang="en-NZ" sz="2200" dirty="0"/>
          </a:p>
          <a:p>
            <a:pPr lvl="2"/>
            <a:r>
              <a:rPr lang="en-NZ" sz="2200" dirty="0">
                <a:hlinkClick r:id="rId12" action="ppaction://hlinksldjump"/>
              </a:rPr>
              <a:t>Fig. 8 Pie </a:t>
            </a:r>
            <a:r>
              <a:rPr lang="en-NZ" sz="2200" dirty="0" smtClean="0">
                <a:hlinkClick r:id="rId12" action="ppaction://hlinksldjump"/>
              </a:rPr>
              <a:t>Chart </a:t>
            </a:r>
            <a:r>
              <a:rPr lang="en-NZ" sz="2200" dirty="0">
                <a:hlinkClick r:id="rId12" action="ppaction://hlinksldjump"/>
              </a:rPr>
              <a:t>of </a:t>
            </a:r>
            <a:r>
              <a:rPr lang="en-NZ" sz="2200" dirty="0" smtClean="0">
                <a:hlinkClick r:id="rId12" action="ppaction://hlinksldjump"/>
              </a:rPr>
              <a:t>Launch Site </a:t>
            </a:r>
            <a:r>
              <a:rPr lang="en-NZ" sz="2200" dirty="0">
                <a:hlinkClick r:id="rId12" action="ppaction://hlinksldjump"/>
              </a:rPr>
              <a:t>with </a:t>
            </a:r>
            <a:r>
              <a:rPr lang="en-NZ" sz="2200" dirty="0" smtClean="0">
                <a:hlinkClick r:id="rId12" action="ppaction://hlinksldjump"/>
              </a:rPr>
              <a:t>Highest Success</a:t>
            </a:r>
            <a:r>
              <a:rPr lang="en-NZ" sz="2200" dirty="0" smtClean="0"/>
              <a:t>  p.51</a:t>
            </a:r>
            <a:endParaRPr lang="en-NZ" sz="2200" dirty="0"/>
          </a:p>
          <a:p>
            <a:pPr lvl="2"/>
            <a:r>
              <a:rPr lang="en-NZ" sz="2200" dirty="0">
                <a:hlinkClick r:id="rId13" action="ppaction://hlinksldjump"/>
              </a:rPr>
              <a:t>Fig. 9 Payload </a:t>
            </a:r>
            <a:r>
              <a:rPr lang="en-NZ" sz="2200" dirty="0" smtClean="0">
                <a:hlinkClick r:id="rId13" action="ppaction://hlinksldjump"/>
              </a:rPr>
              <a:t>vs </a:t>
            </a:r>
            <a:r>
              <a:rPr lang="en-NZ" sz="2200" dirty="0">
                <a:hlinkClick r:id="rId13" action="ppaction://hlinksldjump"/>
              </a:rPr>
              <a:t>O</a:t>
            </a:r>
            <a:r>
              <a:rPr lang="en-NZ" sz="2200" dirty="0" smtClean="0">
                <a:hlinkClick r:id="rId13" action="ppaction://hlinksldjump"/>
              </a:rPr>
              <a:t>utcome </a:t>
            </a:r>
            <a:r>
              <a:rPr lang="en-NZ" sz="2200" dirty="0">
                <a:hlinkClick r:id="rId13" action="ppaction://hlinksldjump"/>
              </a:rPr>
              <a:t>with 2 </a:t>
            </a:r>
            <a:r>
              <a:rPr lang="en-NZ" sz="2200" dirty="0" smtClean="0">
                <a:hlinkClick r:id="rId13" action="ppaction://hlinksldjump"/>
              </a:rPr>
              <a:t>Different </a:t>
            </a:r>
            <a:r>
              <a:rPr lang="en-NZ" sz="2200" dirty="0">
                <a:hlinkClick r:id="rId13" action="ppaction://hlinksldjump"/>
              </a:rPr>
              <a:t>P</a:t>
            </a:r>
            <a:r>
              <a:rPr lang="en-NZ" sz="2200" dirty="0" smtClean="0">
                <a:hlinkClick r:id="rId13" action="ppaction://hlinksldjump"/>
              </a:rPr>
              <a:t>ayload Ranges</a:t>
            </a:r>
            <a:r>
              <a:rPr lang="en-NZ" sz="2200" dirty="0" smtClean="0"/>
              <a:t>  p.52</a:t>
            </a:r>
            <a:endParaRPr lang="en-NZ" sz="2200" dirty="0"/>
          </a:p>
          <a:p>
            <a:pPr lvl="2"/>
            <a:r>
              <a:rPr lang="en-NZ" sz="2200" dirty="0" smtClean="0">
                <a:hlinkClick r:id="rId14" action="ppaction://hlinksldjump"/>
              </a:rPr>
              <a:t>Fig</a:t>
            </a:r>
            <a:r>
              <a:rPr lang="en-NZ" sz="2200" dirty="0">
                <a:hlinkClick r:id="rId14" action="ppaction://hlinksldjump"/>
              </a:rPr>
              <a:t>. 10 Built </a:t>
            </a:r>
            <a:r>
              <a:rPr lang="en-NZ" sz="2200" dirty="0" smtClean="0">
                <a:hlinkClick r:id="rId14" action="ppaction://hlinksldjump"/>
              </a:rPr>
              <a:t>Model Accuracy</a:t>
            </a:r>
            <a:r>
              <a:rPr lang="en-NZ" sz="2200" dirty="0" smtClean="0"/>
              <a:t>  p.54</a:t>
            </a:r>
            <a:endParaRPr lang="en-NZ" sz="2200" dirty="0"/>
          </a:p>
          <a:p>
            <a:pPr lvl="2"/>
            <a:r>
              <a:rPr lang="en-NZ" sz="2200" dirty="0">
                <a:hlinkClick r:id="rId15" action="ppaction://hlinksldjump"/>
              </a:rPr>
              <a:t>Fig. 11 Confusion </a:t>
            </a:r>
            <a:r>
              <a:rPr lang="en-NZ" sz="2200" dirty="0" smtClean="0">
                <a:hlinkClick r:id="rId15" action="ppaction://hlinksldjump"/>
              </a:rPr>
              <a:t>Matrix</a:t>
            </a:r>
            <a:r>
              <a:rPr lang="en-NZ" sz="2200" dirty="0" smtClean="0"/>
              <a:t>  p.55</a:t>
            </a:r>
          </a:p>
          <a:p>
            <a:pPr lvl="2"/>
            <a:r>
              <a:rPr lang="en-NZ" sz="2200" dirty="0" smtClean="0">
                <a:hlinkClick r:id="rId16" action="ppaction://hlinksldjump"/>
              </a:rPr>
              <a:t>Fig. 12 Flight No. vs Payload</a:t>
            </a:r>
            <a:r>
              <a:rPr lang="en-NZ" sz="2200" dirty="0" smtClean="0"/>
              <a:t>  p.69</a:t>
            </a:r>
            <a:endParaRPr lang="en-NZ" sz="2200" dirty="0"/>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Figures</a:t>
            </a:r>
            <a:endParaRPr lang="en-US" dirty="0">
              <a:solidFill>
                <a:srgbClr val="0B49CB"/>
              </a:solidFill>
            </a:endParaRPr>
          </a:p>
        </p:txBody>
      </p:sp>
    </p:spTree>
    <p:extLst>
      <p:ext uri="{BB962C8B-B14F-4D97-AF65-F5344CB8AC3E}">
        <p14:creationId xmlns:p14="http://schemas.microsoft.com/office/powerpoint/2010/main" val="29984634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71</a:t>
            </a:fld>
            <a:endParaRPr lang="en-US" dirty="0"/>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3894" y="1347465"/>
            <a:ext cx="10914062" cy="4619625"/>
          </a:xfrm>
          <a:prstGeom prst="rect">
            <a:avLst/>
          </a:prstGeom>
        </p:spPr>
        <p:txBody>
          <a:bodyPr>
            <a:noAutofit/>
          </a:bodyPr>
          <a:lstStyle/>
          <a:p>
            <a:pPr lvl="2"/>
            <a:r>
              <a:rPr lang="en-NZ" sz="2400" dirty="0">
                <a:hlinkClick r:id="rId5" action="ppaction://hlinksldjump"/>
              </a:rPr>
              <a:t>Map of </a:t>
            </a:r>
            <a:r>
              <a:rPr lang="en-NZ" sz="2400" dirty="0" smtClean="0">
                <a:hlinkClick r:id="rId5" action="ppaction://hlinksldjump"/>
              </a:rPr>
              <a:t>Launch Site Locations</a:t>
            </a:r>
            <a:r>
              <a:rPr lang="en-NZ" sz="2400" dirty="0" smtClean="0"/>
              <a:t>  p.45</a:t>
            </a:r>
            <a:endParaRPr lang="en-NZ" sz="2400" dirty="0"/>
          </a:p>
          <a:p>
            <a:pPr lvl="2"/>
            <a:r>
              <a:rPr lang="en-NZ" sz="2400" dirty="0">
                <a:hlinkClick r:id="rId6" action="ppaction://hlinksldjump"/>
              </a:rPr>
              <a:t>Map of </a:t>
            </a:r>
            <a:r>
              <a:rPr lang="en-NZ" sz="2400" dirty="0" smtClean="0">
                <a:hlinkClick r:id="rId6" action="ppaction://hlinksldjump"/>
              </a:rPr>
              <a:t>Launch Outcomes</a:t>
            </a:r>
            <a:r>
              <a:rPr lang="en-NZ" sz="2400" dirty="0" smtClean="0"/>
              <a:t>  p.46</a:t>
            </a:r>
            <a:endParaRPr lang="en-NZ" sz="2400" dirty="0"/>
          </a:p>
          <a:p>
            <a:pPr lvl="2"/>
            <a:r>
              <a:rPr lang="en-NZ" sz="2400" dirty="0">
                <a:hlinkClick r:id="rId7" action="ppaction://hlinksldjump"/>
              </a:rPr>
              <a:t>Maps of </a:t>
            </a:r>
            <a:r>
              <a:rPr lang="en-NZ" sz="2400" dirty="0" smtClean="0">
                <a:hlinkClick r:id="rId7" action="ppaction://hlinksldjump"/>
              </a:rPr>
              <a:t>a Launch </a:t>
            </a:r>
            <a:r>
              <a:rPr lang="en-NZ" sz="2400" dirty="0">
                <a:hlinkClick r:id="rId7" action="ppaction://hlinksldjump"/>
              </a:rPr>
              <a:t>S</a:t>
            </a:r>
            <a:r>
              <a:rPr lang="en-NZ" sz="2400" dirty="0" smtClean="0">
                <a:hlinkClick r:id="rId7" action="ppaction://hlinksldjump"/>
              </a:rPr>
              <a:t>ite </a:t>
            </a:r>
            <a:r>
              <a:rPr lang="en-NZ" sz="2400" dirty="0">
                <a:hlinkClick r:id="rId7" action="ppaction://hlinksldjump"/>
              </a:rPr>
              <a:t>and its </a:t>
            </a:r>
            <a:r>
              <a:rPr lang="en-NZ" sz="2400" dirty="0" smtClean="0">
                <a:hlinkClick r:id="rId7" action="ppaction://hlinksldjump"/>
              </a:rPr>
              <a:t>Proximities</a:t>
            </a:r>
            <a:r>
              <a:rPr lang="en-NZ" sz="2400" dirty="0" smtClean="0"/>
              <a:t>  p.47</a:t>
            </a:r>
            <a:endParaRPr lang="en-NZ" sz="2400" dirty="0"/>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Maps</a:t>
            </a:r>
            <a:endParaRPr lang="en-US" dirty="0">
              <a:solidFill>
                <a:srgbClr val="0B49CB"/>
              </a:solidFill>
            </a:endParaRPr>
          </a:p>
        </p:txBody>
      </p:sp>
    </p:spTree>
    <p:extLst>
      <p:ext uri="{BB962C8B-B14F-4D97-AF65-F5344CB8AC3E}">
        <p14:creationId xmlns:p14="http://schemas.microsoft.com/office/powerpoint/2010/main" val="1519270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72</a:t>
            </a:fld>
            <a:endParaRPr lang="en-US" dirty="0"/>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117362" y="1347465"/>
            <a:ext cx="10914062" cy="4619625"/>
          </a:xfrm>
          <a:prstGeom prst="rect">
            <a:avLst/>
          </a:prstGeom>
        </p:spPr>
        <p:txBody>
          <a:bodyPr>
            <a:noAutofit/>
          </a:bodyPr>
          <a:lstStyle/>
          <a:p>
            <a:pPr lvl="2"/>
            <a:r>
              <a:rPr lang="en-NZ" sz="2400" dirty="0" smtClean="0">
                <a:hlinkClick r:id="rId5" action="ppaction://hlinksldjump"/>
              </a:rPr>
              <a:t>Flowchart 1 </a:t>
            </a:r>
            <a:r>
              <a:rPr lang="en-US" sz="2400" dirty="0">
                <a:solidFill>
                  <a:schemeClr val="accent1">
                    <a:lumMod val="50000"/>
                  </a:schemeClr>
                </a:solidFill>
                <a:hlinkClick r:id="rId5" action="ppaction://hlinksldjump"/>
              </a:rPr>
              <a:t>SpaceX API </a:t>
            </a:r>
            <a:r>
              <a:rPr lang="en-US" sz="2400" dirty="0" smtClean="0">
                <a:solidFill>
                  <a:schemeClr val="accent1">
                    <a:lumMod val="50000"/>
                  </a:schemeClr>
                </a:solidFill>
                <a:hlinkClick r:id="rId5" action="ppaction://hlinksldjump"/>
              </a:rPr>
              <a:t>calls</a:t>
            </a:r>
            <a:r>
              <a:rPr lang="en-US" sz="2400" dirty="0" smtClean="0">
                <a:solidFill>
                  <a:schemeClr val="accent1">
                    <a:lumMod val="50000"/>
                  </a:schemeClr>
                </a:solidFill>
              </a:rPr>
              <a:t>  p.17</a:t>
            </a:r>
            <a:endParaRPr lang="en-NZ" sz="2400" dirty="0"/>
          </a:p>
          <a:p>
            <a:pPr lvl="2"/>
            <a:r>
              <a:rPr lang="en-NZ" sz="2400" dirty="0" smtClean="0">
                <a:hlinkClick r:id="rId6" action="ppaction://hlinksldjump"/>
              </a:rPr>
              <a:t>Flowchart 2 </a:t>
            </a:r>
            <a:r>
              <a:rPr lang="en-NZ" sz="2400" dirty="0" smtClean="0">
                <a:solidFill>
                  <a:schemeClr val="accent1">
                    <a:lumMod val="50000"/>
                  </a:schemeClr>
                </a:solidFill>
                <a:hlinkClick r:id="rId6" action="ppaction://hlinksldjump"/>
              </a:rPr>
              <a:t>Web Scraping</a:t>
            </a:r>
            <a:r>
              <a:rPr lang="en-NZ" sz="2400" dirty="0" smtClean="0">
                <a:solidFill>
                  <a:schemeClr val="accent1">
                    <a:lumMod val="50000"/>
                  </a:schemeClr>
                </a:solidFill>
              </a:rPr>
              <a:t>  p.18</a:t>
            </a:r>
            <a:endParaRPr lang="en-NZ" sz="2400" dirty="0"/>
          </a:p>
          <a:p>
            <a:pPr lvl="2"/>
            <a:r>
              <a:rPr lang="en-NZ" sz="2400" dirty="0" smtClean="0">
                <a:hlinkClick r:id="rId7" action="ppaction://hlinksldjump"/>
              </a:rPr>
              <a:t>Flowchart </a:t>
            </a:r>
            <a:r>
              <a:rPr lang="en-NZ" sz="2400" dirty="0">
                <a:hlinkClick r:id="rId7" action="ppaction://hlinksldjump"/>
              </a:rPr>
              <a:t>3 </a:t>
            </a:r>
            <a:r>
              <a:rPr lang="en-NZ" sz="2400" dirty="0">
                <a:solidFill>
                  <a:schemeClr val="accent1">
                    <a:lumMod val="50000"/>
                  </a:schemeClr>
                </a:solidFill>
                <a:hlinkClick r:id="rId7" action="ppaction://hlinksldjump"/>
              </a:rPr>
              <a:t>Data </a:t>
            </a:r>
            <a:r>
              <a:rPr lang="en-NZ" sz="2400" dirty="0" smtClean="0">
                <a:solidFill>
                  <a:schemeClr val="accent1">
                    <a:lumMod val="50000"/>
                  </a:schemeClr>
                </a:solidFill>
                <a:hlinkClick r:id="rId7" action="ppaction://hlinksldjump"/>
              </a:rPr>
              <a:t>Wrangling</a:t>
            </a:r>
            <a:r>
              <a:rPr lang="en-NZ" sz="2400" dirty="0" smtClean="0">
                <a:solidFill>
                  <a:schemeClr val="accent1">
                    <a:lumMod val="50000"/>
                  </a:schemeClr>
                </a:solidFill>
              </a:rPr>
              <a:t>  p.19</a:t>
            </a:r>
            <a:endParaRPr lang="en-NZ" sz="2400" dirty="0"/>
          </a:p>
          <a:p>
            <a:pPr lvl="2"/>
            <a:r>
              <a:rPr lang="en-NZ" sz="2400" dirty="0" smtClean="0">
                <a:hlinkClick r:id="rId8" action="ppaction://hlinksldjump"/>
              </a:rPr>
              <a:t>Flowchart </a:t>
            </a:r>
            <a:r>
              <a:rPr lang="en-NZ" sz="2400" dirty="0">
                <a:hlinkClick r:id="rId8" action="ppaction://hlinksldjump"/>
              </a:rPr>
              <a:t>4 </a:t>
            </a:r>
            <a:r>
              <a:rPr lang="en-NZ" sz="2400" dirty="0" smtClean="0">
                <a:hlinkClick r:id="rId8" action="ppaction://hlinksldjump"/>
              </a:rPr>
              <a:t>Predictive Analysis (Classification)</a:t>
            </a:r>
            <a:r>
              <a:rPr lang="en-NZ" sz="2400" dirty="0" smtClean="0"/>
              <a:t>  p.25</a:t>
            </a:r>
            <a:endParaRPr lang="en-NZ" sz="2400" dirty="0"/>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Flowcharts</a:t>
            </a:r>
            <a:endParaRPr lang="en-US" dirty="0">
              <a:solidFill>
                <a:srgbClr val="0B49CB"/>
              </a:solidFill>
            </a:endParaRPr>
          </a:p>
        </p:txBody>
      </p:sp>
    </p:spTree>
    <p:extLst>
      <p:ext uri="{BB962C8B-B14F-4D97-AF65-F5344CB8AC3E}">
        <p14:creationId xmlns:p14="http://schemas.microsoft.com/office/powerpoint/2010/main" val="3746190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73</a:t>
            </a:fld>
            <a:endParaRPr lang="en-US" dirty="0"/>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107963" y="1394233"/>
            <a:ext cx="10914062" cy="4619625"/>
          </a:xfrm>
          <a:prstGeom prst="rect">
            <a:avLst/>
          </a:prstGeom>
        </p:spPr>
        <p:txBody>
          <a:bodyPr>
            <a:noAutofit/>
          </a:bodyPr>
          <a:lstStyle/>
          <a:p>
            <a:pPr lvl="2"/>
            <a:r>
              <a:rPr lang="en-NZ" sz="2400" dirty="0" smtClean="0">
                <a:hlinkClick r:id="rId5" action="ppaction://hlinksldjump"/>
              </a:rPr>
              <a:t>Image </a:t>
            </a:r>
            <a:r>
              <a:rPr lang="en-NZ" sz="2400" dirty="0">
                <a:hlinkClick r:id="rId5" action="ppaction://hlinksldjump"/>
              </a:rPr>
              <a:t>1 </a:t>
            </a:r>
            <a:r>
              <a:rPr lang="en-NZ" sz="2400" dirty="0" smtClean="0">
                <a:hlinkClick r:id="rId5" action="ppaction://hlinksldjump"/>
              </a:rPr>
              <a:t>Helper Functions for </a:t>
            </a:r>
            <a:r>
              <a:rPr lang="en-US" sz="2400" dirty="0" smtClean="0">
                <a:solidFill>
                  <a:schemeClr val="accent1">
                    <a:lumMod val="50000"/>
                  </a:schemeClr>
                </a:solidFill>
                <a:hlinkClick r:id="rId5" action="ppaction://hlinksldjump"/>
              </a:rPr>
              <a:t>SpaceX API</a:t>
            </a:r>
            <a:r>
              <a:rPr lang="en-US" sz="2400" dirty="0" smtClean="0">
                <a:solidFill>
                  <a:schemeClr val="accent1">
                    <a:lumMod val="50000"/>
                  </a:schemeClr>
                </a:solidFill>
              </a:rPr>
              <a:t>  p.75</a:t>
            </a:r>
            <a:endParaRPr lang="en-NZ" sz="2400" dirty="0"/>
          </a:p>
          <a:p>
            <a:pPr lvl="2"/>
            <a:r>
              <a:rPr lang="en-NZ" sz="2400" dirty="0" smtClean="0">
                <a:hlinkClick r:id="rId6" action="ppaction://hlinksldjump"/>
              </a:rPr>
              <a:t>Image 2 </a:t>
            </a:r>
            <a:r>
              <a:rPr lang="en-NZ" sz="2400" dirty="0" smtClean="0">
                <a:solidFill>
                  <a:schemeClr val="accent1">
                    <a:lumMod val="50000"/>
                  </a:schemeClr>
                </a:solidFill>
                <a:hlinkClick r:id="rId6" action="ppaction://hlinksldjump"/>
              </a:rPr>
              <a:t>Falcone 9: Stage 1</a:t>
            </a:r>
            <a:r>
              <a:rPr lang="en-NZ" sz="2400" dirty="0" smtClean="0">
                <a:solidFill>
                  <a:schemeClr val="accent1">
                    <a:lumMod val="50000"/>
                  </a:schemeClr>
                </a:solidFill>
              </a:rPr>
              <a:t>  p.76</a:t>
            </a:r>
            <a:endParaRPr lang="en-NZ" sz="2400" dirty="0"/>
          </a:p>
          <a:p>
            <a:pPr lvl="2"/>
            <a:r>
              <a:rPr lang="en-NZ" sz="2400" dirty="0" smtClean="0">
                <a:hlinkClick r:id="rId7" action="ppaction://hlinksldjump"/>
              </a:rPr>
              <a:t>Image </a:t>
            </a:r>
            <a:r>
              <a:rPr lang="en-NZ" sz="2400" dirty="0">
                <a:hlinkClick r:id="rId7" action="ppaction://hlinksldjump"/>
              </a:rPr>
              <a:t>3 </a:t>
            </a:r>
            <a:r>
              <a:rPr lang="en-NZ" sz="2400" dirty="0" smtClean="0">
                <a:solidFill>
                  <a:schemeClr val="accent1">
                    <a:lumMod val="50000"/>
                  </a:schemeClr>
                </a:solidFill>
                <a:hlinkClick r:id="rId7" action="ppaction://hlinksldjump"/>
              </a:rPr>
              <a:t>Orbits Plot</a:t>
            </a:r>
            <a:r>
              <a:rPr lang="en-NZ" sz="2400" dirty="0" smtClean="0">
                <a:solidFill>
                  <a:schemeClr val="accent1">
                    <a:lumMod val="50000"/>
                  </a:schemeClr>
                </a:solidFill>
              </a:rPr>
              <a:t>  p.79</a:t>
            </a:r>
            <a:endParaRPr lang="en-NZ" sz="2400" dirty="0"/>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Images</a:t>
            </a:r>
            <a:endParaRPr lang="en-US" dirty="0">
              <a:solidFill>
                <a:srgbClr val="0B49CB"/>
              </a:solidFill>
            </a:endParaRPr>
          </a:p>
        </p:txBody>
      </p:sp>
    </p:spTree>
    <p:extLst>
      <p:ext uri="{BB962C8B-B14F-4D97-AF65-F5344CB8AC3E}">
        <p14:creationId xmlns:p14="http://schemas.microsoft.com/office/powerpoint/2010/main" val="23041357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74</a:t>
            </a:fld>
            <a:endParaRPr lang="en-US" dirty="0"/>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818293" y="1347792"/>
            <a:ext cx="10914062" cy="4824409"/>
          </a:xfrm>
          <a:prstGeom prst="rect">
            <a:avLst/>
          </a:prstGeom>
        </p:spPr>
        <p:txBody>
          <a:bodyPr>
            <a:normAutofit lnSpcReduction="10000"/>
          </a:bodyPr>
          <a:lstStyle/>
          <a:p>
            <a:pPr marL="457200" indent="-457200">
              <a:lnSpc>
                <a:spcPct val="100000"/>
              </a:lnSpc>
              <a:spcBef>
                <a:spcPts val="1400"/>
              </a:spcBef>
              <a:buFont typeface="+mj-lt"/>
              <a:buAutoNum type="arabicPeriod"/>
            </a:pPr>
            <a:r>
              <a:rPr lang="en-NZ" dirty="0">
                <a:hlinkClick r:id="rId5"/>
              </a:rPr>
              <a:t>GitHub URL of </a:t>
            </a:r>
            <a:r>
              <a:rPr lang="en-NZ" dirty="0" smtClean="0">
                <a:hlinkClick r:id="rId5"/>
              </a:rPr>
              <a:t>Completed </a:t>
            </a:r>
            <a:r>
              <a:rPr lang="en-NZ" dirty="0">
                <a:hlinkClick r:id="rId5"/>
              </a:rPr>
              <a:t>SpaceX API </a:t>
            </a:r>
            <a:r>
              <a:rPr lang="en-NZ" dirty="0" smtClean="0">
                <a:hlinkClick r:id="rId5"/>
              </a:rPr>
              <a:t>Calls Notebook</a:t>
            </a:r>
            <a:endParaRPr lang="en-NZ" dirty="0" smtClean="0"/>
          </a:p>
          <a:p>
            <a:pPr marL="457200" indent="-457200">
              <a:spcBef>
                <a:spcPts val="1400"/>
              </a:spcBef>
              <a:buFont typeface="+mj-lt"/>
              <a:buAutoNum type="arabicPeriod"/>
            </a:pPr>
            <a:r>
              <a:rPr lang="en-US" dirty="0">
                <a:solidFill>
                  <a:schemeClr val="accent3">
                    <a:lumMod val="25000"/>
                  </a:schemeClr>
                </a:solidFill>
                <a:hlinkClick r:id="rId6"/>
              </a:rPr>
              <a:t>GitHub URL of </a:t>
            </a:r>
            <a:r>
              <a:rPr lang="en-US" dirty="0" smtClean="0">
                <a:solidFill>
                  <a:schemeClr val="accent3">
                    <a:lumMod val="25000"/>
                  </a:schemeClr>
                </a:solidFill>
                <a:hlinkClick r:id="rId6"/>
              </a:rPr>
              <a:t>Completed </a:t>
            </a:r>
            <a:r>
              <a:rPr lang="en-US" dirty="0">
                <a:solidFill>
                  <a:schemeClr val="accent3">
                    <a:lumMod val="25000"/>
                  </a:schemeClr>
                </a:solidFill>
                <a:hlinkClick r:id="rId6"/>
              </a:rPr>
              <a:t>W</a:t>
            </a:r>
            <a:r>
              <a:rPr lang="en-US" dirty="0" smtClean="0">
                <a:solidFill>
                  <a:schemeClr val="accent3">
                    <a:lumMod val="25000"/>
                  </a:schemeClr>
                </a:solidFill>
                <a:hlinkClick r:id="rId6"/>
              </a:rPr>
              <a:t>eb </a:t>
            </a:r>
            <a:r>
              <a:rPr lang="en-US" dirty="0">
                <a:solidFill>
                  <a:schemeClr val="accent3">
                    <a:lumMod val="25000"/>
                  </a:schemeClr>
                </a:solidFill>
                <a:hlinkClick r:id="rId6"/>
              </a:rPr>
              <a:t>S</a:t>
            </a:r>
            <a:r>
              <a:rPr lang="en-US" dirty="0" smtClean="0">
                <a:solidFill>
                  <a:schemeClr val="accent3">
                    <a:lumMod val="25000"/>
                  </a:schemeClr>
                </a:solidFill>
                <a:hlinkClick r:id="rId6"/>
              </a:rPr>
              <a:t>craping Notebook</a:t>
            </a:r>
            <a:endParaRPr lang="en-US" dirty="0" smtClean="0">
              <a:solidFill>
                <a:schemeClr val="accent3">
                  <a:lumMod val="25000"/>
                </a:schemeClr>
              </a:solidFill>
            </a:endParaRPr>
          </a:p>
          <a:p>
            <a:pPr marL="457200" indent="-457200">
              <a:spcBef>
                <a:spcPts val="1400"/>
              </a:spcBef>
              <a:buFont typeface="+mj-lt"/>
              <a:buAutoNum type="arabicPeriod"/>
            </a:pPr>
            <a:r>
              <a:rPr lang="en-US" dirty="0">
                <a:solidFill>
                  <a:schemeClr val="accent3">
                    <a:lumMod val="25000"/>
                  </a:schemeClr>
                </a:solidFill>
                <a:hlinkClick r:id="rId7"/>
              </a:rPr>
              <a:t>GitHub URL of </a:t>
            </a:r>
            <a:r>
              <a:rPr lang="en-US" dirty="0" smtClean="0">
                <a:solidFill>
                  <a:schemeClr val="accent3">
                    <a:lumMod val="25000"/>
                  </a:schemeClr>
                </a:solidFill>
                <a:hlinkClick r:id="rId7"/>
              </a:rPr>
              <a:t>Completed </a:t>
            </a:r>
            <a:r>
              <a:rPr lang="en-US" dirty="0">
                <a:solidFill>
                  <a:schemeClr val="accent3">
                    <a:lumMod val="25000"/>
                  </a:schemeClr>
                </a:solidFill>
                <a:hlinkClick r:id="rId7"/>
              </a:rPr>
              <a:t>D</a:t>
            </a:r>
            <a:r>
              <a:rPr lang="en-US" dirty="0" smtClean="0">
                <a:solidFill>
                  <a:schemeClr val="accent3">
                    <a:lumMod val="25000"/>
                  </a:schemeClr>
                </a:solidFill>
                <a:hlinkClick r:id="rId7"/>
              </a:rPr>
              <a:t>ata </a:t>
            </a:r>
            <a:r>
              <a:rPr lang="en-US" dirty="0">
                <a:solidFill>
                  <a:schemeClr val="accent3">
                    <a:lumMod val="25000"/>
                  </a:schemeClr>
                </a:solidFill>
                <a:hlinkClick r:id="rId7"/>
              </a:rPr>
              <a:t>W</a:t>
            </a:r>
            <a:r>
              <a:rPr lang="en-US" dirty="0" smtClean="0">
                <a:solidFill>
                  <a:schemeClr val="accent3">
                    <a:lumMod val="25000"/>
                  </a:schemeClr>
                </a:solidFill>
                <a:hlinkClick r:id="rId7"/>
              </a:rPr>
              <a:t>rangling </a:t>
            </a:r>
            <a:r>
              <a:rPr lang="en-US" dirty="0">
                <a:solidFill>
                  <a:schemeClr val="accent3">
                    <a:lumMod val="25000"/>
                  </a:schemeClr>
                </a:solidFill>
                <a:hlinkClick r:id="rId7"/>
              </a:rPr>
              <a:t>N</a:t>
            </a:r>
            <a:r>
              <a:rPr lang="en-US" dirty="0" smtClean="0">
                <a:solidFill>
                  <a:schemeClr val="accent3">
                    <a:lumMod val="25000"/>
                  </a:schemeClr>
                </a:solidFill>
                <a:hlinkClick r:id="rId7"/>
              </a:rPr>
              <a:t>otebook</a:t>
            </a:r>
            <a:endParaRPr lang="en-US" dirty="0" smtClean="0">
              <a:solidFill>
                <a:schemeClr val="accent3">
                  <a:lumMod val="25000"/>
                </a:schemeClr>
              </a:solidFill>
            </a:endParaRPr>
          </a:p>
          <a:p>
            <a:pPr marL="457200" indent="-457200">
              <a:spcBef>
                <a:spcPts val="1400"/>
              </a:spcBef>
              <a:buFont typeface="+mj-lt"/>
              <a:buAutoNum type="arabicPeriod"/>
            </a:pPr>
            <a:r>
              <a:rPr lang="en-US" dirty="0">
                <a:solidFill>
                  <a:schemeClr val="accent3">
                    <a:lumMod val="25000"/>
                  </a:schemeClr>
                </a:solidFill>
                <a:hlinkClick r:id="rId8"/>
              </a:rPr>
              <a:t>GitHub URL of </a:t>
            </a:r>
            <a:r>
              <a:rPr lang="en-US" dirty="0" smtClean="0">
                <a:solidFill>
                  <a:schemeClr val="accent3">
                    <a:lumMod val="25000"/>
                  </a:schemeClr>
                </a:solidFill>
                <a:hlinkClick r:id="rId8"/>
              </a:rPr>
              <a:t>Completed </a:t>
            </a:r>
            <a:r>
              <a:rPr lang="en-US" dirty="0">
                <a:solidFill>
                  <a:schemeClr val="accent3">
                    <a:lumMod val="25000"/>
                  </a:schemeClr>
                </a:solidFill>
                <a:hlinkClick r:id="rId8"/>
              </a:rPr>
              <a:t>EDA with </a:t>
            </a:r>
            <a:r>
              <a:rPr lang="en-US" dirty="0" smtClean="0">
                <a:solidFill>
                  <a:schemeClr val="accent3">
                    <a:lumMod val="25000"/>
                  </a:schemeClr>
                </a:solidFill>
                <a:hlinkClick r:id="rId8"/>
              </a:rPr>
              <a:t>Data </a:t>
            </a:r>
            <a:r>
              <a:rPr lang="en-US" dirty="0">
                <a:solidFill>
                  <a:schemeClr val="accent3">
                    <a:lumMod val="25000"/>
                  </a:schemeClr>
                </a:solidFill>
                <a:hlinkClick r:id="rId8"/>
              </a:rPr>
              <a:t>V</a:t>
            </a:r>
            <a:r>
              <a:rPr lang="en-US" dirty="0" smtClean="0">
                <a:solidFill>
                  <a:schemeClr val="accent3">
                    <a:lumMod val="25000"/>
                  </a:schemeClr>
                </a:solidFill>
                <a:hlinkClick r:id="rId8"/>
              </a:rPr>
              <a:t>isualization </a:t>
            </a:r>
            <a:r>
              <a:rPr lang="en-US" dirty="0">
                <a:solidFill>
                  <a:schemeClr val="accent3">
                    <a:lumMod val="25000"/>
                  </a:schemeClr>
                </a:solidFill>
                <a:hlinkClick r:id="rId8"/>
              </a:rPr>
              <a:t>N</a:t>
            </a:r>
            <a:r>
              <a:rPr lang="en-US" dirty="0" smtClean="0">
                <a:solidFill>
                  <a:schemeClr val="accent3">
                    <a:lumMod val="25000"/>
                  </a:schemeClr>
                </a:solidFill>
                <a:hlinkClick r:id="rId8"/>
              </a:rPr>
              <a:t>otebook</a:t>
            </a:r>
            <a:endParaRPr lang="en-US" dirty="0" smtClean="0">
              <a:solidFill>
                <a:schemeClr val="accent3">
                  <a:lumMod val="25000"/>
                </a:schemeClr>
              </a:solidFill>
            </a:endParaRPr>
          </a:p>
          <a:p>
            <a:pPr marL="457200" indent="-457200">
              <a:spcBef>
                <a:spcPts val="1400"/>
              </a:spcBef>
              <a:buFont typeface="+mj-lt"/>
              <a:buAutoNum type="arabicPeriod"/>
            </a:pPr>
            <a:r>
              <a:rPr lang="en-US" dirty="0">
                <a:solidFill>
                  <a:schemeClr val="accent3">
                    <a:lumMod val="25000"/>
                  </a:schemeClr>
                </a:solidFill>
                <a:hlinkClick r:id="rId9"/>
              </a:rPr>
              <a:t>GitHub URL of </a:t>
            </a:r>
            <a:r>
              <a:rPr lang="en-US" dirty="0" smtClean="0">
                <a:solidFill>
                  <a:schemeClr val="accent3">
                    <a:lumMod val="25000"/>
                  </a:schemeClr>
                </a:solidFill>
                <a:hlinkClick r:id="rId9"/>
              </a:rPr>
              <a:t>Completed </a:t>
            </a:r>
            <a:r>
              <a:rPr lang="en-US" dirty="0">
                <a:solidFill>
                  <a:schemeClr val="accent3">
                    <a:lumMod val="25000"/>
                  </a:schemeClr>
                </a:solidFill>
                <a:hlinkClick r:id="rId9"/>
              </a:rPr>
              <a:t>EDA with SQL N</a:t>
            </a:r>
            <a:r>
              <a:rPr lang="en-US" dirty="0" smtClean="0">
                <a:solidFill>
                  <a:schemeClr val="accent3">
                    <a:lumMod val="25000"/>
                  </a:schemeClr>
                </a:solidFill>
                <a:hlinkClick r:id="rId9"/>
              </a:rPr>
              <a:t>otebook</a:t>
            </a:r>
            <a:endParaRPr lang="en-US" dirty="0" smtClean="0">
              <a:solidFill>
                <a:schemeClr val="accent3">
                  <a:lumMod val="25000"/>
                </a:schemeClr>
              </a:solidFill>
            </a:endParaRPr>
          </a:p>
          <a:p>
            <a:pPr marL="457200" indent="-457200">
              <a:lnSpc>
                <a:spcPct val="100000"/>
              </a:lnSpc>
              <a:spcBef>
                <a:spcPts val="1400"/>
              </a:spcBef>
              <a:buFont typeface="+mj-lt"/>
              <a:buAutoNum type="arabicPeriod"/>
            </a:pPr>
            <a:r>
              <a:rPr lang="en-US" dirty="0">
                <a:solidFill>
                  <a:schemeClr val="accent1">
                    <a:lumMod val="50000"/>
                  </a:schemeClr>
                </a:solidFill>
                <a:hlinkClick r:id="rId10"/>
              </a:rPr>
              <a:t>GitHub URL of </a:t>
            </a:r>
            <a:r>
              <a:rPr lang="en-US" dirty="0" smtClean="0">
                <a:solidFill>
                  <a:schemeClr val="accent1">
                    <a:lumMod val="50000"/>
                  </a:schemeClr>
                </a:solidFill>
                <a:hlinkClick r:id="rId10"/>
              </a:rPr>
              <a:t>Completed </a:t>
            </a:r>
            <a:r>
              <a:rPr lang="en-US" dirty="0">
                <a:solidFill>
                  <a:schemeClr val="accent1">
                    <a:lumMod val="50000"/>
                  </a:schemeClr>
                </a:solidFill>
                <a:hlinkClick r:id="rId10"/>
              </a:rPr>
              <a:t>I</a:t>
            </a:r>
            <a:r>
              <a:rPr lang="en-US" dirty="0" smtClean="0">
                <a:solidFill>
                  <a:schemeClr val="accent1">
                    <a:lumMod val="50000"/>
                  </a:schemeClr>
                </a:solidFill>
                <a:hlinkClick r:id="rId10"/>
              </a:rPr>
              <a:t>nteractive </a:t>
            </a:r>
            <a:r>
              <a:rPr lang="en-US" dirty="0">
                <a:solidFill>
                  <a:schemeClr val="accent1">
                    <a:lumMod val="50000"/>
                  </a:schemeClr>
                </a:solidFill>
                <a:hlinkClick r:id="rId10"/>
              </a:rPr>
              <a:t>M</a:t>
            </a:r>
            <a:r>
              <a:rPr lang="en-US" dirty="0" smtClean="0">
                <a:solidFill>
                  <a:schemeClr val="accent1">
                    <a:lumMod val="50000"/>
                  </a:schemeClr>
                </a:solidFill>
                <a:hlinkClick r:id="rId10"/>
              </a:rPr>
              <a:t>ap </a:t>
            </a:r>
            <a:r>
              <a:rPr lang="en-US" dirty="0">
                <a:solidFill>
                  <a:schemeClr val="accent1">
                    <a:lumMod val="50000"/>
                  </a:schemeClr>
                </a:solidFill>
                <a:hlinkClick r:id="rId10"/>
              </a:rPr>
              <a:t>with Folium</a:t>
            </a:r>
            <a:endParaRPr lang="en-US" dirty="0">
              <a:solidFill>
                <a:schemeClr val="accent1">
                  <a:lumMod val="50000"/>
                </a:schemeClr>
              </a:solidFill>
            </a:endParaRPr>
          </a:p>
          <a:p>
            <a:pPr marL="457200" indent="-457200">
              <a:lnSpc>
                <a:spcPct val="100000"/>
              </a:lnSpc>
              <a:spcBef>
                <a:spcPts val="1400"/>
              </a:spcBef>
              <a:buFont typeface="+mj-lt"/>
              <a:buAutoNum type="arabicPeriod"/>
            </a:pPr>
            <a:r>
              <a:rPr lang="en-US" dirty="0">
                <a:solidFill>
                  <a:schemeClr val="accent1">
                    <a:lumMod val="50000"/>
                  </a:schemeClr>
                </a:solidFill>
                <a:hlinkClick r:id="rId11"/>
              </a:rPr>
              <a:t>nbviewer URL of </a:t>
            </a:r>
            <a:r>
              <a:rPr lang="en-US" dirty="0" smtClean="0">
                <a:solidFill>
                  <a:schemeClr val="accent1">
                    <a:lumMod val="50000"/>
                  </a:schemeClr>
                </a:solidFill>
                <a:hlinkClick r:id="rId11"/>
              </a:rPr>
              <a:t>Completed </a:t>
            </a:r>
            <a:r>
              <a:rPr lang="en-US" dirty="0">
                <a:solidFill>
                  <a:schemeClr val="accent1">
                    <a:lumMod val="50000"/>
                  </a:schemeClr>
                </a:solidFill>
                <a:hlinkClick r:id="rId11"/>
              </a:rPr>
              <a:t>I</a:t>
            </a:r>
            <a:r>
              <a:rPr lang="en-US" dirty="0" smtClean="0">
                <a:solidFill>
                  <a:schemeClr val="accent1">
                    <a:lumMod val="50000"/>
                  </a:schemeClr>
                </a:solidFill>
                <a:hlinkClick r:id="rId11"/>
              </a:rPr>
              <a:t>nteractive Map </a:t>
            </a:r>
            <a:r>
              <a:rPr lang="en-US" dirty="0">
                <a:solidFill>
                  <a:schemeClr val="accent1">
                    <a:lumMod val="50000"/>
                  </a:schemeClr>
                </a:solidFill>
                <a:hlinkClick r:id="rId11"/>
              </a:rPr>
              <a:t>with </a:t>
            </a:r>
            <a:r>
              <a:rPr lang="en-US" dirty="0" smtClean="0">
                <a:solidFill>
                  <a:schemeClr val="accent1">
                    <a:lumMod val="50000"/>
                  </a:schemeClr>
                </a:solidFill>
                <a:hlinkClick r:id="rId11"/>
              </a:rPr>
              <a:t>Folium</a:t>
            </a:r>
            <a:endParaRPr lang="en-US" dirty="0" smtClean="0">
              <a:solidFill>
                <a:schemeClr val="accent1">
                  <a:lumMod val="50000"/>
                </a:schemeClr>
              </a:solidFill>
            </a:endParaRPr>
          </a:p>
          <a:p>
            <a:pPr marL="457200" indent="-457200">
              <a:spcBef>
                <a:spcPts val="1400"/>
              </a:spcBef>
              <a:buFont typeface="+mj-lt"/>
              <a:buAutoNum type="arabicPeriod"/>
            </a:pPr>
            <a:r>
              <a:rPr lang="en-US" dirty="0">
                <a:solidFill>
                  <a:schemeClr val="accent3">
                    <a:lumMod val="25000"/>
                  </a:schemeClr>
                </a:solidFill>
                <a:hlinkClick r:id="rId12"/>
              </a:rPr>
              <a:t>GitHub URL of </a:t>
            </a:r>
            <a:r>
              <a:rPr lang="en-US" dirty="0" smtClean="0">
                <a:solidFill>
                  <a:schemeClr val="accent3">
                    <a:lumMod val="25000"/>
                  </a:schemeClr>
                </a:solidFill>
                <a:hlinkClick r:id="rId12"/>
              </a:rPr>
              <a:t>Completed </a:t>
            </a:r>
            <a:r>
              <a:rPr lang="en-US" dirty="0" err="1">
                <a:solidFill>
                  <a:schemeClr val="accent3">
                    <a:lumMod val="25000"/>
                  </a:schemeClr>
                </a:solidFill>
                <a:hlinkClick r:id="rId12"/>
              </a:rPr>
              <a:t>Plotly</a:t>
            </a:r>
            <a:r>
              <a:rPr lang="en-US" dirty="0">
                <a:solidFill>
                  <a:schemeClr val="accent3">
                    <a:lumMod val="25000"/>
                  </a:schemeClr>
                </a:solidFill>
                <a:hlinkClick r:id="rId12"/>
              </a:rPr>
              <a:t> Dash </a:t>
            </a:r>
            <a:r>
              <a:rPr lang="en-US" dirty="0" smtClean="0">
                <a:solidFill>
                  <a:schemeClr val="accent3">
                    <a:lumMod val="25000"/>
                  </a:schemeClr>
                </a:solidFill>
                <a:hlinkClick r:id="rId12"/>
              </a:rPr>
              <a:t>Lab (Python </a:t>
            </a:r>
            <a:r>
              <a:rPr lang="en-US" dirty="0">
                <a:solidFill>
                  <a:schemeClr val="accent3">
                    <a:lumMod val="25000"/>
                  </a:schemeClr>
                </a:solidFill>
                <a:hlinkClick r:id="rId12"/>
              </a:rPr>
              <a:t>F</a:t>
            </a:r>
            <a:r>
              <a:rPr lang="en-US" dirty="0" smtClean="0">
                <a:solidFill>
                  <a:schemeClr val="accent3">
                    <a:lumMod val="25000"/>
                  </a:schemeClr>
                </a:solidFill>
                <a:hlinkClick r:id="rId12"/>
              </a:rPr>
              <a:t>ile)</a:t>
            </a:r>
            <a:endParaRPr lang="en-US" dirty="0" smtClean="0">
              <a:solidFill>
                <a:schemeClr val="accent3">
                  <a:lumMod val="25000"/>
                </a:schemeClr>
              </a:solidFill>
            </a:endParaRPr>
          </a:p>
          <a:p>
            <a:pPr marL="457200" indent="-457200">
              <a:spcBef>
                <a:spcPts val="1400"/>
              </a:spcBef>
              <a:buFont typeface="+mj-lt"/>
              <a:buAutoNum type="arabicPeriod"/>
            </a:pPr>
            <a:r>
              <a:rPr lang="en-US" dirty="0" smtClean="0">
                <a:solidFill>
                  <a:schemeClr val="accent1">
                    <a:lumMod val="50000"/>
                  </a:schemeClr>
                </a:solidFill>
                <a:hlinkClick r:id="rId13"/>
              </a:rPr>
              <a:t>GitHub </a:t>
            </a:r>
            <a:r>
              <a:rPr lang="en-US" dirty="0">
                <a:solidFill>
                  <a:schemeClr val="accent1">
                    <a:lumMod val="50000"/>
                  </a:schemeClr>
                </a:solidFill>
                <a:hlinkClick r:id="rId13"/>
              </a:rPr>
              <a:t>URL of </a:t>
            </a:r>
            <a:r>
              <a:rPr lang="en-US" dirty="0" smtClean="0">
                <a:solidFill>
                  <a:schemeClr val="accent1">
                    <a:lumMod val="50000"/>
                  </a:schemeClr>
                </a:solidFill>
                <a:hlinkClick r:id="rId13"/>
              </a:rPr>
              <a:t>Completed </a:t>
            </a:r>
            <a:r>
              <a:rPr lang="en-US" dirty="0">
                <a:solidFill>
                  <a:schemeClr val="accent1">
                    <a:lumMod val="50000"/>
                  </a:schemeClr>
                </a:solidFill>
                <a:hlinkClick r:id="rId13"/>
              </a:rPr>
              <a:t>P</a:t>
            </a:r>
            <a:r>
              <a:rPr lang="en-US" dirty="0" smtClean="0">
                <a:solidFill>
                  <a:schemeClr val="accent1">
                    <a:lumMod val="50000"/>
                  </a:schemeClr>
                </a:solidFill>
                <a:hlinkClick r:id="rId13"/>
              </a:rPr>
              <a:t>redictive </a:t>
            </a:r>
            <a:r>
              <a:rPr lang="en-US" dirty="0">
                <a:solidFill>
                  <a:schemeClr val="accent1">
                    <a:lumMod val="50000"/>
                  </a:schemeClr>
                </a:solidFill>
                <a:hlinkClick r:id="rId13"/>
              </a:rPr>
              <a:t>A</a:t>
            </a:r>
            <a:r>
              <a:rPr lang="en-US" dirty="0" smtClean="0">
                <a:solidFill>
                  <a:schemeClr val="accent1">
                    <a:lumMod val="50000"/>
                  </a:schemeClr>
                </a:solidFill>
                <a:hlinkClick r:id="rId13"/>
              </a:rPr>
              <a:t>nalysis </a:t>
            </a:r>
            <a:r>
              <a:rPr lang="en-US" dirty="0">
                <a:solidFill>
                  <a:schemeClr val="accent1">
                    <a:lumMod val="50000"/>
                  </a:schemeClr>
                </a:solidFill>
                <a:hlinkClick r:id="rId13"/>
              </a:rPr>
              <a:t>L</a:t>
            </a:r>
            <a:r>
              <a:rPr lang="en-US" dirty="0" smtClean="0">
                <a:solidFill>
                  <a:schemeClr val="accent1">
                    <a:lumMod val="50000"/>
                  </a:schemeClr>
                </a:solidFill>
                <a:hlinkClick r:id="rId13"/>
              </a:rPr>
              <a:t>ab</a:t>
            </a:r>
            <a:endParaRPr lang="en-US" dirty="0">
              <a:solidFill>
                <a:schemeClr val="accent3">
                  <a:lumMod val="25000"/>
                </a:schemeClr>
              </a:solidFill>
            </a:endParaRPr>
          </a:p>
          <a:p>
            <a:pPr marL="0" indent="0">
              <a:lnSpc>
                <a:spcPct val="100000"/>
              </a:lnSpc>
              <a:spcBef>
                <a:spcPts val="1400"/>
              </a:spcBef>
              <a:buNone/>
            </a:pPr>
            <a:endParaRPr lang="en-US" dirty="0">
              <a:solidFill>
                <a:schemeClr val="accent1">
                  <a:lumMod val="50000"/>
                </a:schemeClr>
              </a:solidFill>
            </a:endParaRPr>
          </a:p>
          <a:p>
            <a:pPr marL="0" indent="0">
              <a:spcBef>
                <a:spcPts val="1400"/>
              </a:spcBef>
              <a:buNone/>
            </a:pPr>
            <a:endParaRPr lang="en-US" dirty="0"/>
          </a:p>
          <a:p>
            <a:pPr marL="0" indent="0">
              <a:spcBef>
                <a:spcPts val="1400"/>
              </a:spcBef>
              <a:buNone/>
            </a:pPr>
            <a:endParaRPr lang="en-US" dirty="0" smtClean="0">
              <a:solidFill>
                <a:schemeClr val="accent3">
                  <a:lumMod val="25000"/>
                </a:schemeClr>
              </a:solidFill>
            </a:endParaRPr>
          </a:p>
          <a:p>
            <a:pPr marL="0" indent="0">
              <a:spcBef>
                <a:spcPts val="1400"/>
              </a:spcBef>
              <a:buNone/>
            </a:pPr>
            <a:endParaRPr lang="en-US" dirty="0"/>
          </a:p>
          <a:p>
            <a:pPr marL="0" indent="0">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a:t>
            </a:r>
            <a:r>
              <a:rPr lang="en-US" dirty="0" smtClean="0">
                <a:solidFill>
                  <a:srgbClr val="0B49CB"/>
                </a:solidFill>
                <a:latin typeface="Abadi"/>
              </a:rPr>
              <a:t>otebooks</a:t>
            </a:r>
            <a:endParaRPr lang="en-US" dirty="0">
              <a:solidFill>
                <a:srgbClr val="0B49CB"/>
              </a:solidFill>
            </a:endParaRPr>
          </a:p>
        </p:txBody>
      </p:sp>
    </p:spTree>
    <p:extLst>
      <p:ext uri="{BB962C8B-B14F-4D97-AF65-F5344CB8AC3E}">
        <p14:creationId xmlns:p14="http://schemas.microsoft.com/office/powerpoint/2010/main" val="6083613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548005"/>
            <a:ext cx="10643647" cy="1325563"/>
          </a:xfrm>
        </p:spPr>
        <p:txBody>
          <a:bodyPr/>
          <a:lstStyle/>
          <a:p>
            <a:pPr marL="0" indent="0" algn="l">
              <a:buNone/>
            </a:pPr>
            <a:r>
              <a:rPr lang="en-NZ" sz="3600" b="0" dirty="0">
                <a:solidFill>
                  <a:srgbClr val="0B49CB"/>
                </a:solidFill>
                <a:effectLst/>
                <a:latin typeface="Abadi"/>
                <a:ea typeface="IBM Plex Mono SemiBold" panose="020B0709050203000203" pitchFamily="49" charset="0"/>
                <a:cs typeface="IBM Plex Mono SemiBold" panose="020B0709050203000203" pitchFamily="49" charset="0"/>
              </a:rPr>
              <a:t>Helper F</a:t>
            </a:r>
            <a:r>
              <a:rPr lang="en-NZ" sz="3600" b="0" dirty="0" smtClean="0">
                <a:solidFill>
                  <a:srgbClr val="0B49CB"/>
                </a:solidFill>
                <a:effectLst/>
                <a:latin typeface="Abadi"/>
                <a:ea typeface="IBM Plex Mono SemiBold" panose="020B0709050203000203" pitchFamily="49" charset="0"/>
                <a:cs typeface="IBM Plex Mono SemiBold" panose="020B0709050203000203" pitchFamily="49" charset="0"/>
              </a:rPr>
              <a:t>unctions for Getting </a:t>
            </a:r>
            <a:r>
              <a:rPr lang="en-NZ" sz="3600" b="0" dirty="0">
                <a:solidFill>
                  <a:srgbClr val="0B49CB"/>
                </a:solidFill>
                <a:effectLst/>
                <a:latin typeface="Abadi"/>
                <a:ea typeface="IBM Plex Mono SemiBold" panose="020B0709050203000203" pitchFamily="49" charset="0"/>
                <a:cs typeface="IBM Plex Mono SemiBold" panose="020B0709050203000203" pitchFamily="49" charset="0"/>
              </a:rPr>
              <a:t>D</a:t>
            </a:r>
            <a:r>
              <a:rPr lang="en-NZ" sz="3600" b="0" dirty="0" smtClean="0">
                <a:solidFill>
                  <a:srgbClr val="0B49CB"/>
                </a:solidFill>
                <a:effectLst/>
                <a:latin typeface="Abadi"/>
                <a:ea typeface="IBM Plex Mono SemiBold" panose="020B0709050203000203" pitchFamily="49" charset="0"/>
                <a:cs typeface="IBM Plex Mono SemiBold" panose="020B0709050203000203" pitchFamily="49" charset="0"/>
              </a:rPr>
              <a:t>ata </a:t>
            </a:r>
            <a:r>
              <a:rPr lang="en-NZ" sz="3600" b="0" dirty="0">
                <a:solidFill>
                  <a:srgbClr val="0B49CB"/>
                </a:solidFill>
                <a:effectLst/>
                <a:latin typeface="Abadi"/>
                <a:ea typeface="IBM Plex Mono SemiBold" panose="020B0709050203000203" pitchFamily="49" charset="0"/>
                <a:cs typeface="IBM Plex Mono SemiBold" panose="020B0709050203000203" pitchFamily="49" charset="0"/>
              </a:rPr>
              <a:t>from SpaceX API</a:t>
            </a:r>
          </a:p>
        </p:txBody>
      </p:sp>
      <p:pic>
        <p:nvPicPr>
          <p:cNvPr id="102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846384" y="1389897"/>
            <a:ext cx="7735712"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09952" y="5883305"/>
            <a:ext cx="8754816" cy="400110"/>
          </a:xfrm>
          <a:prstGeom prst="rect">
            <a:avLst/>
          </a:prstGeom>
          <a:noFill/>
        </p:spPr>
        <p:txBody>
          <a:bodyPr wrap="square" rtlCol="0">
            <a:spAutoFit/>
          </a:bodyPr>
          <a:lstStyle/>
          <a:p>
            <a:r>
              <a:rPr lang="en-US" sz="2000" dirty="0" smtClean="0">
                <a:solidFill>
                  <a:schemeClr val="accent1">
                    <a:lumMod val="50000"/>
                  </a:schemeClr>
                </a:solidFill>
              </a:rPr>
              <a:t>Screenshot taken from Applied Data Science Capstone on Coursera</a:t>
            </a:r>
            <a:r>
              <a:rPr lang="en-US" sz="2000" baseline="30000" dirty="0" smtClean="0">
                <a:solidFill>
                  <a:schemeClr val="accent1">
                    <a:lumMod val="50000"/>
                  </a:schemeClr>
                </a:solidFill>
                <a:hlinkClick r:id="rId4" action="ppaction://hlinksldjump"/>
              </a:rPr>
              <a:t>4</a:t>
            </a:r>
            <a:r>
              <a:rPr lang="en-US" sz="2000" dirty="0" smtClean="0">
                <a:solidFill>
                  <a:schemeClr val="accent1">
                    <a:lumMod val="50000"/>
                  </a:schemeClr>
                </a:solidFill>
              </a:rPr>
              <a:t>.</a:t>
            </a:r>
            <a:endParaRPr lang="en-NZ" sz="2000" dirty="0">
              <a:solidFill>
                <a:schemeClr val="accent1">
                  <a:lumMod val="50000"/>
                </a:schemeClr>
              </a:solidFill>
            </a:endParaRPr>
          </a:p>
        </p:txBody>
      </p:sp>
      <p:sp>
        <p:nvSpPr>
          <p:cNvPr id="5"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a:xfrm>
            <a:off x="5080000" y="6172201"/>
            <a:ext cx="2438400" cy="365125"/>
          </a:xfrm>
        </p:spPr>
        <p:txBody>
          <a:bodyPr/>
          <a:lstStyle/>
          <a:p>
            <a:fld id="{5075537C-CA84-1446-933C-8E9D027F9201}" type="slidenum">
              <a:rPr lang="en-US" smtClean="0"/>
              <a:t>75</a:t>
            </a:fld>
            <a:endParaRPr lang="en-US" dirty="0"/>
          </a:p>
        </p:txBody>
      </p:sp>
      <p:sp>
        <p:nvSpPr>
          <p:cNvPr id="3" name="TextBox 2"/>
          <p:cNvSpPr txBox="1"/>
          <p:nvPr/>
        </p:nvSpPr>
        <p:spPr>
          <a:xfrm>
            <a:off x="8808720" y="2123440"/>
            <a:ext cx="2326640" cy="400110"/>
          </a:xfrm>
          <a:prstGeom prst="rect">
            <a:avLst/>
          </a:prstGeom>
          <a:noFill/>
        </p:spPr>
        <p:txBody>
          <a:bodyPr wrap="square" rtlCol="0">
            <a:spAutoFit/>
          </a:bodyPr>
          <a:lstStyle/>
          <a:p>
            <a:r>
              <a:rPr lang="en-NZ" sz="2000" b="1" dirty="0" smtClean="0"/>
              <a:t>Image 1</a:t>
            </a:r>
            <a:endParaRPr lang="en-NZ" sz="2000" b="1" dirty="0"/>
          </a:p>
        </p:txBody>
      </p:sp>
    </p:spTree>
    <p:extLst>
      <p:ext uri="{BB962C8B-B14F-4D97-AF65-F5344CB8AC3E}">
        <p14:creationId xmlns:p14="http://schemas.microsoft.com/office/powerpoint/2010/main" val="41534641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867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838200" y="1330332"/>
            <a:ext cx="7546281" cy="414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quarter" idx="14"/>
          </p:nvPr>
        </p:nvSpPr>
        <p:spPr>
          <a:xfrm>
            <a:off x="8465760" y="1706252"/>
            <a:ext cx="3685491" cy="4351338"/>
          </a:xfrm>
        </p:spPr>
        <p:txBody>
          <a:bodyPr/>
          <a:lstStyle/>
          <a:p>
            <a:r>
              <a:rPr lang="en-NZ" sz="2400" dirty="0" smtClean="0">
                <a:solidFill>
                  <a:schemeClr val="accent1">
                    <a:lumMod val="50000"/>
                  </a:schemeClr>
                </a:solidFill>
              </a:rPr>
              <a:t>Screenshot illustrating Falcon 9 Stage 1</a:t>
            </a:r>
            <a:r>
              <a:rPr lang="en-NZ" sz="2400" baseline="30000" dirty="0" smtClean="0">
                <a:solidFill>
                  <a:schemeClr val="accent1">
                    <a:lumMod val="50000"/>
                  </a:schemeClr>
                </a:solidFill>
                <a:hlinkClick r:id="rId4" action="ppaction://hlinksldjump"/>
              </a:rPr>
              <a:t>4</a:t>
            </a:r>
            <a:r>
              <a:rPr lang="en-NZ" sz="2400" dirty="0" smtClean="0">
                <a:solidFill>
                  <a:schemeClr val="accent1">
                    <a:lumMod val="50000"/>
                  </a:schemeClr>
                </a:solidFill>
              </a:rPr>
              <a:t>.</a:t>
            </a:r>
          </a:p>
          <a:p>
            <a:r>
              <a:rPr lang="en-NZ" sz="2400" dirty="0" smtClean="0">
                <a:solidFill>
                  <a:schemeClr val="accent1">
                    <a:lumMod val="50000"/>
                  </a:schemeClr>
                </a:solidFill>
              </a:rPr>
              <a:t>The goal of the project was to predict whether Falcon 9 Stage 1 will land successfully, thus reducing launch cost.</a:t>
            </a:r>
            <a:endParaRPr lang="en-NZ" sz="2400" dirty="0">
              <a:solidFill>
                <a:schemeClr val="accent1">
                  <a:lumMod val="50000"/>
                </a:schemeClr>
              </a:solidFill>
            </a:endParaRPr>
          </a:p>
        </p:txBody>
      </p:sp>
      <p:sp>
        <p:nvSpPr>
          <p:cNvPr id="8" name="Title 1"/>
          <p:cNvSpPr txBox="1">
            <a:spLocks/>
          </p:cNvSpPr>
          <p:nvPr/>
        </p:nvSpPr>
        <p:spPr>
          <a:xfrm>
            <a:off x="838199" y="365125"/>
            <a:ext cx="106436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3700" dirty="0" smtClean="0">
                <a:solidFill>
                  <a:srgbClr val="0B49CB"/>
                </a:solidFill>
                <a:latin typeface="Abadi"/>
                <a:ea typeface="IBM Plex Mono SemiBold" panose="020B0709050203000203" pitchFamily="49" charset="0"/>
                <a:cs typeface="IBM Plex Mono SemiBold" panose="020B0709050203000203" pitchFamily="49" charset="0"/>
              </a:rPr>
              <a:t>Falcon 9: Stage 1</a:t>
            </a:r>
            <a:endParaRPr lang="en-NZ" sz="3700" dirty="0">
              <a:solidFill>
                <a:srgbClr val="0B49CB"/>
              </a:solidFill>
              <a:latin typeface="Abadi"/>
              <a:ea typeface="IBM Plex Mono SemiBold" panose="020B0709050203000203" pitchFamily="49" charset="0"/>
              <a:cs typeface="IBM Plex Mono SemiBold" panose="020B0709050203000203" pitchFamily="49" charset="0"/>
            </a:endParaRPr>
          </a:p>
        </p:txBody>
      </p:sp>
      <p:sp>
        <p:nvSpPr>
          <p:cNvPr id="5" name="TextBox 4"/>
          <p:cNvSpPr txBox="1"/>
          <p:nvPr/>
        </p:nvSpPr>
        <p:spPr>
          <a:xfrm>
            <a:off x="8503431" y="1306142"/>
            <a:ext cx="2376986" cy="400110"/>
          </a:xfrm>
          <a:prstGeom prst="rect">
            <a:avLst/>
          </a:prstGeom>
          <a:noFill/>
        </p:spPr>
        <p:txBody>
          <a:bodyPr wrap="square" rtlCol="0">
            <a:spAutoFit/>
          </a:bodyPr>
          <a:lstStyle/>
          <a:p>
            <a:r>
              <a:rPr lang="en-NZ" sz="2000" b="1" dirty="0" smtClean="0"/>
              <a:t>Image 2</a:t>
            </a:r>
            <a:endParaRPr lang="en-NZ" sz="2000" b="1" dirty="0"/>
          </a:p>
        </p:txBody>
      </p:sp>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a:xfrm>
            <a:off x="5080000" y="6177091"/>
            <a:ext cx="2438400" cy="365125"/>
          </a:xfrm>
        </p:spPr>
        <p:txBody>
          <a:bodyPr/>
          <a:lstStyle/>
          <a:p>
            <a:fld id="{5075537C-CA84-1446-933C-8E9D027F9201}" type="slidenum">
              <a:rPr lang="en-US" smtClean="0"/>
              <a:t>76</a:t>
            </a:fld>
            <a:endParaRPr lang="en-US" dirty="0"/>
          </a:p>
        </p:txBody>
      </p:sp>
    </p:spTree>
    <p:extLst>
      <p:ext uri="{BB962C8B-B14F-4D97-AF65-F5344CB8AC3E}">
        <p14:creationId xmlns:p14="http://schemas.microsoft.com/office/powerpoint/2010/main" val="41393217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67730" y="1300163"/>
            <a:ext cx="11378631" cy="4953942"/>
          </a:xfrm>
          <a:prstGeom prst="rect">
            <a:avLst/>
          </a:prstGeom>
        </p:spPr>
        <p:txBody>
          <a:bodyPr>
            <a:normAutofit fontScale="92500" lnSpcReduction="20000"/>
          </a:bodyPr>
          <a:lstStyle/>
          <a:p>
            <a:r>
              <a:rPr lang="en-US" sz="2400" dirty="0" smtClean="0">
                <a:solidFill>
                  <a:schemeClr val="accent1">
                    <a:lumMod val="50000"/>
                  </a:schemeClr>
                </a:solidFill>
              </a:rPr>
              <a:t>“</a:t>
            </a:r>
            <a:r>
              <a:rPr lang="en-US" sz="2400" b="1" dirty="0" smtClean="0">
                <a:solidFill>
                  <a:schemeClr val="accent1">
                    <a:lumMod val="50000"/>
                  </a:schemeClr>
                </a:solidFill>
              </a:rPr>
              <a:t>LEO</a:t>
            </a:r>
            <a:r>
              <a:rPr lang="en-US" sz="2400" dirty="0" smtClean="0">
                <a:solidFill>
                  <a:schemeClr val="accent1">
                    <a:lumMod val="50000"/>
                  </a:schemeClr>
                </a:solidFill>
              </a:rPr>
              <a:t>: Low Earth Orbit (LEO) is an Earth-centered orbit with an altitude of 2,000 km (1,200 mi) or less (approximately one-third of the radius of Earth), or with at least 11.25 periods per day (an orbital period of 128 minutes or less) and an eccentricity </a:t>
            </a:r>
            <a:br>
              <a:rPr lang="en-US" sz="2400" dirty="0" smtClean="0">
                <a:solidFill>
                  <a:schemeClr val="accent1">
                    <a:lumMod val="50000"/>
                  </a:schemeClr>
                </a:solidFill>
              </a:rPr>
            </a:br>
            <a:r>
              <a:rPr lang="en-US" sz="2400" dirty="0" smtClean="0">
                <a:solidFill>
                  <a:schemeClr val="accent1">
                    <a:lumMod val="50000"/>
                  </a:schemeClr>
                </a:solidFill>
              </a:rPr>
              <a:t>less than 0.25. Most of the manmade objects in outer space are in LEO.</a:t>
            </a:r>
          </a:p>
          <a:p>
            <a:r>
              <a:rPr lang="en-US" sz="2400" dirty="0" smtClean="0">
                <a:solidFill>
                  <a:schemeClr val="accent1">
                    <a:lumMod val="50000"/>
                  </a:schemeClr>
                </a:solidFill>
              </a:rPr>
              <a:t>“</a:t>
            </a:r>
            <a:r>
              <a:rPr lang="en-US" sz="2400" b="1" dirty="0" smtClean="0">
                <a:solidFill>
                  <a:schemeClr val="accent1">
                    <a:lumMod val="50000"/>
                  </a:schemeClr>
                </a:solidFill>
              </a:rPr>
              <a:t>VLEO</a:t>
            </a:r>
            <a:r>
              <a:rPr lang="en-US" sz="2400" dirty="0" smtClean="0">
                <a:solidFill>
                  <a:schemeClr val="accent1">
                    <a:lumMod val="50000"/>
                  </a:schemeClr>
                </a:solidFill>
              </a:rPr>
              <a:t>: Very Low Earth Orbit (VLEO) can be defined as an orbit with a mean altitude below 450 km. Operating in these orbits can provide a number of benefits to Earth observation spacecraft as the spacecraft operates closer to the observation.</a:t>
            </a:r>
          </a:p>
          <a:p>
            <a:r>
              <a:rPr lang="en-US" sz="2400" dirty="0" smtClean="0">
                <a:solidFill>
                  <a:schemeClr val="accent1">
                    <a:lumMod val="50000"/>
                  </a:schemeClr>
                </a:solidFill>
              </a:rPr>
              <a:t>“</a:t>
            </a:r>
            <a:r>
              <a:rPr lang="en-US" sz="2400" b="1" dirty="0" smtClean="0">
                <a:solidFill>
                  <a:schemeClr val="accent1">
                    <a:lumMod val="50000"/>
                  </a:schemeClr>
                </a:solidFill>
              </a:rPr>
              <a:t>GTO</a:t>
            </a:r>
            <a:r>
              <a:rPr lang="en-US" sz="2400" dirty="0" smtClean="0">
                <a:solidFill>
                  <a:schemeClr val="accent1">
                    <a:lumMod val="50000"/>
                  </a:schemeClr>
                </a:solidFill>
              </a:rPr>
              <a:t>: A Geosynchronous Orbit is a high Earth orbit that allows satellites to match Earth's rotation. Located at 22,236 miles (35,786 kilometers) above Earth's Equator, </a:t>
            </a:r>
            <a:br>
              <a:rPr lang="en-US" sz="2400" dirty="0" smtClean="0">
                <a:solidFill>
                  <a:schemeClr val="accent1">
                    <a:lumMod val="50000"/>
                  </a:schemeClr>
                </a:solidFill>
              </a:rPr>
            </a:br>
            <a:r>
              <a:rPr lang="en-US" sz="2400" dirty="0" smtClean="0">
                <a:solidFill>
                  <a:schemeClr val="accent1">
                    <a:lumMod val="50000"/>
                  </a:schemeClr>
                </a:solidFill>
              </a:rPr>
              <a:t>this position is a valuable spot for monitoring weather, communications and surveillance. Because the satellite orbits at the same speed that the Earth is turning, the satellite seems to stay in place over a single longitude, though it may drift north </a:t>
            </a:r>
            <a:br>
              <a:rPr lang="en-US" sz="2400" dirty="0" smtClean="0">
                <a:solidFill>
                  <a:schemeClr val="accent1">
                    <a:lumMod val="50000"/>
                  </a:schemeClr>
                </a:solidFill>
              </a:rPr>
            </a:br>
            <a:r>
              <a:rPr lang="en-US" sz="2400" dirty="0" smtClean="0">
                <a:solidFill>
                  <a:schemeClr val="accent1">
                    <a:lumMod val="50000"/>
                  </a:schemeClr>
                </a:solidFill>
              </a:rPr>
              <a:t>to south,” NASA wrote on its Earth Observatory website.</a:t>
            </a:r>
          </a:p>
          <a:p>
            <a:r>
              <a:rPr lang="en-US" sz="2400" dirty="0" smtClean="0">
                <a:solidFill>
                  <a:schemeClr val="accent1">
                    <a:lumMod val="50000"/>
                  </a:schemeClr>
                </a:solidFill>
              </a:rPr>
              <a:t>“</a:t>
            </a:r>
            <a:r>
              <a:rPr lang="en-US" sz="2400" b="1" dirty="0" smtClean="0">
                <a:solidFill>
                  <a:schemeClr val="accent1">
                    <a:lumMod val="50000"/>
                  </a:schemeClr>
                </a:solidFill>
              </a:rPr>
              <a:t>SSO (or SO)</a:t>
            </a:r>
            <a:r>
              <a:rPr lang="en-US" sz="2400" dirty="0" smtClean="0">
                <a:solidFill>
                  <a:schemeClr val="accent1">
                    <a:lumMod val="50000"/>
                  </a:schemeClr>
                </a:solidFill>
              </a:rPr>
              <a:t>: A Sun-Synchronous Orbit, also called a heliosynchronous orbit, is a nearly polar orbit around a planet, in which the satellite passes over any given point of the planet's surface at the same local mean solar time.”</a:t>
            </a:r>
            <a:endParaRPr lang="en-US" sz="2400" dirty="0">
              <a:solidFill>
                <a:schemeClr val="accent1">
                  <a:lumMod val="50000"/>
                </a:schemeClr>
              </a:solidFill>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Orbits</a:t>
            </a:r>
            <a:r>
              <a:rPr lang="en-US" baseline="30000" dirty="0">
                <a:solidFill>
                  <a:srgbClr val="0B49CB"/>
                </a:solidFill>
                <a:latin typeface="Abadi"/>
                <a:hlinkClick r:id="rId4" action="ppaction://hlinksldjump"/>
              </a:rPr>
              <a:t>4</a:t>
            </a:r>
            <a:r>
              <a:rPr lang="en-US" dirty="0" smtClean="0">
                <a:solidFill>
                  <a:srgbClr val="0B49CB"/>
                </a:solidFill>
                <a:latin typeface="Abadi"/>
              </a:rPr>
              <a:t> (1/2)</a:t>
            </a:r>
            <a:endParaRPr lang="en-US" baseline="30000" dirty="0">
              <a:solidFill>
                <a:srgbClr val="0B49CB"/>
              </a:solidFill>
            </a:endParaRPr>
          </a:p>
        </p:txBody>
      </p:sp>
    </p:spTree>
    <p:extLst>
      <p:ext uri="{BB962C8B-B14F-4D97-AF65-F5344CB8AC3E}">
        <p14:creationId xmlns:p14="http://schemas.microsoft.com/office/powerpoint/2010/main" val="19864552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78</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62840" y="1300163"/>
            <a:ext cx="11388411" cy="4963721"/>
          </a:xfrm>
          <a:prstGeom prst="rect">
            <a:avLst/>
          </a:prstGeom>
        </p:spPr>
        <p:txBody>
          <a:bodyPr>
            <a:normAutofit fontScale="85000" lnSpcReduction="20000"/>
          </a:bodyPr>
          <a:lstStyle/>
          <a:p>
            <a:r>
              <a:rPr lang="en-US" sz="2400" dirty="0" smtClean="0">
                <a:solidFill>
                  <a:schemeClr val="accent1">
                    <a:lumMod val="50000"/>
                  </a:schemeClr>
                </a:solidFill>
              </a:rPr>
              <a:t>“</a:t>
            </a:r>
            <a:r>
              <a:rPr lang="en-US" sz="2400" b="1" dirty="0" smtClean="0">
                <a:solidFill>
                  <a:schemeClr val="accent1">
                    <a:lumMod val="50000"/>
                  </a:schemeClr>
                </a:solidFill>
              </a:rPr>
              <a:t>ES-L1</a:t>
            </a:r>
            <a:r>
              <a:rPr lang="en-US" sz="2400" dirty="0" smtClean="0">
                <a:solidFill>
                  <a:schemeClr val="accent1">
                    <a:lumMod val="50000"/>
                  </a:schemeClr>
                </a:solidFill>
              </a:rPr>
              <a:t>: At the Lagrange points the gravitational forces of the two large bodies cancel out in such a way that a small object placed in orbit there is in equilibrium relative to the center of mass of the large bodies. L1 is one such point between the Sun and the Earth.</a:t>
            </a:r>
          </a:p>
          <a:p>
            <a:r>
              <a:rPr lang="en-US" sz="2400" dirty="0" smtClean="0">
                <a:solidFill>
                  <a:schemeClr val="accent1">
                    <a:lumMod val="50000"/>
                  </a:schemeClr>
                </a:solidFill>
              </a:rPr>
              <a:t>“</a:t>
            </a:r>
            <a:r>
              <a:rPr lang="en-US" sz="2400" b="1" dirty="0" smtClean="0">
                <a:solidFill>
                  <a:schemeClr val="accent1">
                    <a:lumMod val="50000"/>
                  </a:schemeClr>
                </a:solidFill>
              </a:rPr>
              <a:t>HEO</a:t>
            </a:r>
            <a:r>
              <a:rPr lang="en-US" sz="2400" dirty="0" smtClean="0">
                <a:solidFill>
                  <a:schemeClr val="accent1">
                    <a:lumMod val="50000"/>
                  </a:schemeClr>
                </a:solidFill>
              </a:rPr>
              <a:t>: A highly elliptical orbit, is an elliptic orbit with high eccentricity, usually referring to one around Earth.</a:t>
            </a:r>
          </a:p>
          <a:p>
            <a:r>
              <a:rPr lang="en-US" sz="2400" dirty="0" smtClean="0">
                <a:solidFill>
                  <a:schemeClr val="accent1">
                    <a:lumMod val="50000"/>
                  </a:schemeClr>
                </a:solidFill>
              </a:rPr>
              <a:t>“</a:t>
            </a:r>
            <a:r>
              <a:rPr lang="en-US" sz="2400" b="1" dirty="0" smtClean="0">
                <a:solidFill>
                  <a:schemeClr val="accent1">
                    <a:lumMod val="50000"/>
                  </a:schemeClr>
                </a:solidFill>
              </a:rPr>
              <a:t>ISS</a:t>
            </a:r>
            <a:r>
              <a:rPr lang="en-US" sz="2400" dirty="0" smtClean="0">
                <a:solidFill>
                  <a:schemeClr val="accent1">
                    <a:lumMod val="50000"/>
                  </a:schemeClr>
                </a:solidFill>
              </a:rPr>
              <a:t>:</a:t>
            </a:r>
            <a:r>
              <a:rPr lang="en-US" sz="2400" b="1" dirty="0" smtClean="0">
                <a:solidFill>
                  <a:schemeClr val="accent1">
                    <a:lumMod val="50000"/>
                  </a:schemeClr>
                </a:solidFill>
              </a:rPr>
              <a:t> </a:t>
            </a:r>
            <a:r>
              <a:rPr lang="en-US" sz="2400" dirty="0" smtClean="0">
                <a:solidFill>
                  <a:schemeClr val="accent1">
                    <a:lumMod val="50000"/>
                  </a:schemeClr>
                </a:solidFill>
              </a:rPr>
              <a:t>A modular space station (habitable artificial satellite) in low Earth orbit. It is a multinational collaborative project between five participating space agencies: NASA (United States), </a:t>
            </a:r>
            <a:r>
              <a:rPr lang="en-US" sz="2400" dirty="0" err="1" smtClean="0">
                <a:solidFill>
                  <a:schemeClr val="accent1">
                    <a:lumMod val="50000"/>
                  </a:schemeClr>
                </a:solidFill>
              </a:rPr>
              <a:t>Roscosmos</a:t>
            </a:r>
            <a:r>
              <a:rPr lang="en-US" sz="2400" dirty="0" smtClean="0">
                <a:solidFill>
                  <a:schemeClr val="accent1">
                    <a:lumMod val="50000"/>
                  </a:schemeClr>
                </a:solidFill>
              </a:rPr>
              <a:t> (Russia), JAXA (Japan), ESA (Europe), and CSA (Canada).</a:t>
            </a:r>
            <a:r>
              <a:rPr lang="en-US" sz="2400" dirty="0" smtClean="0">
                <a:solidFill>
                  <a:schemeClr val="accent1">
                    <a:lumMod val="50000"/>
                  </a:schemeClr>
                </a:solidFill>
                <a:hlinkClick r:id="rId5"/>
              </a:rPr>
              <a:t> </a:t>
            </a:r>
            <a:endParaRPr lang="en-US" sz="2400" dirty="0" smtClean="0">
              <a:solidFill>
                <a:schemeClr val="accent1">
                  <a:lumMod val="50000"/>
                </a:schemeClr>
              </a:solidFill>
            </a:endParaRPr>
          </a:p>
          <a:p>
            <a:r>
              <a:rPr lang="en-US" sz="2400" dirty="0" smtClean="0">
                <a:solidFill>
                  <a:schemeClr val="accent1">
                    <a:lumMod val="50000"/>
                  </a:schemeClr>
                </a:solidFill>
              </a:rPr>
              <a:t>“</a:t>
            </a:r>
            <a:r>
              <a:rPr lang="en-US" sz="2400" b="1" dirty="0" smtClean="0">
                <a:solidFill>
                  <a:schemeClr val="accent1">
                    <a:lumMod val="50000"/>
                  </a:schemeClr>
                </a:solidFill>
              </a:rPr>
              <a:t>MEO</a:t>
            </a:r>
            <a:r>
              <a:rPr lang="en-US" sz="2400" dirty="0" smtClean="0">
                <a:solidFill>
                  <a:schemeClr val="accent1">
                    <a:lumMod val="50000"/>
                  </a:schemeClr>
                </a:solidFill>
              </a:rPr>
              <a:t>:</a:t>
            </a:r>
            <a:r>
              <a:rPr lang="en-US" sz="2400" b="1" dirty="0" smtClean="0">
                <a:solidFill>
                  <a:schemeClr val="accent1">
                    <a:lumMod val="50000"/>
                  </a:schemeClr>
                </a:solidFill>
              </a:rPr>
              <a:t> </a:t>
            </a:r>
            <a:r>
              <a:rPr lang="en-US" sz="2400" dirty="0" smtClean="0">
                <a:solidFill>
                  <a:schemeClr val="accent1">
                    <a:lumMod val="50000"/>
                  </a:schemeClr>
                </a:solidFill>
              </a:rPr>
              <a:t>Geocentric orbits ranging in altitude from 2,000 km (1,200 mi) to just below geosynchronous orbit at 35,786 kilometers (22,236 mi). Also known as an intermediate circular orbit. These are most commonly at 20,200 kilometers (12,600 mi), or 20,650 kilometers </a:t>
            </a:r>
            <a:br>
              <a:rPr lang="en-US" sz="2400" dirty="0" smtClean="0">
                <a:solidFill>
                  <a:schemeClr val="accent1">
                    <a:lumMod val="50000"/>
                  </a:schemeClr>
                </a:solidFill>
              </a:rPr>
            </a:br>
            <a:r>
              <a:rPr lang="en-US" sz="2400" dirty="0" smtClean="0">
                <a:solidFill>
                  <a:schemeClr val="accent1">
                    <a:lumMod val="50000"/>
                  </a:schemeClr>
                </a:solidFill>
              </a:rPr>
              <a:t>(12,830 mi), with an orbital period of 12 hours.</a:t>
            </a:r>
            <a:r>
              <a:rPr lang="en-US" sz="2400" dirty="0" smtClean="0">
                <a:solidFill>
                  <a:schemeClr val="accent1">
                    <a:lumMod val="50000"/>
                  </a:schemeClr>
                </a:solidFill>
                <a:hlinkClick r:id="rId6"/>
              </a:rPr>
              <a:t> </a:t>
            </a:r>
            <a:endParaRPr lang="en-US" sz="2400" dirty="0" smtClean="0">
              <a:solidFill>
                <a:schemeClr val="accent1">
                  <a:lumMod val="50000"/>
                </a:schemeClr>
              </a:solidFill>
            </a:endParaRPr>
          </a:p>
          <a:p>
            <a:r>
              <a:rPr lang="en-US" sz="2400" dirty="0" smtClean="0">
                <a:solidFill>
                  <a:schemeClr val="accent1">
                    <a:lumMod val="50000"/>
                  </a:schemeClr>
                </a:solidFill>
              </a:rPr>
              <a:t>“</a:t>
            </a:r>
            <a:r>
              <a:rPr lang="en-US" sz="2400" b="1" dirty="0" smtClean="0">
                <a:solidFill>
                  <a:schemeClr val="accent1">
                    <a:lumMod val="50000"/>
                  </a:schemeClr>
                </a:solidFill>
              </a:rPr>
              <a:t>HEO</a:t>
            </a:r>
            <a:r>
              <a:rPr lang="en-US" sz="2400" dirty="0" smtClean="0">
                <a:solidFill>
                  <a:schemeClr val="accent1">
                    <a:lumMod val="50000"/>
                  </a:schemeClr>
                </a:solidFill>
              </a:rPr>
              <a:t>:</a:t>
            </a:r>
            <a:r>
              <a:rPr lang="en-US" sz="2400" b="1" dirty="0" smtClean="0">
                <a:solidFill>
                  <a:schemeClr val="accent1">
                    <a:lumMod val="50000"/>
                  </a:schemeClr>
                </a:solidFill>
              </a:rPr>
              <a:t> </a:t>
            </a:r>
            <a:r>
              <a:rPr lang="en-US" sz="2400" dirty="0" smtClean="0">
                <a:solidFill>
                  <a:schemeClr val="accent1">
                    <a:lumMod val="50000"/>
                  </a:schemeClr>
                </a:solidFill>
              </a:rPr>
              <a:t>Geocentric orbits above the altitude of geosynchronous orbit (35,786 km or 22,236 mi).</a:t>
            </a:r>
            <a:r>
              <a:rPr lang="en-US" sz="2400" dirty="0" smtClean="0">
                <a:solidFill>
                  <a:schemeClr val="accent1">
                    <a:lumMod val="50000"/>
                  </a:schemeClr>
                </a:solidFill>
                <a:hlinkClick r:id="rId6"/>
              </a:rPr>
              <a:t> </a:t>
            </a:r>
            <a:endParaRPr lang="en-US" sz="2400" dirty="0" smtClean="0">
              <a:solidFill>
                <a:schemeClr val="accent1">
                  <a:lumMod val="50000"/>
                </a:schemeClr>
              </a:solidFill>
            </a:endParaRPr>
          </a:p>
          <a:p>
            <a:r>
              <a:rPr lang="en-US" sz="2400" dirty="0" smtClean="0">
                <a:solidFill>
                  <a:schemeClr val="accent1">
                    <a:lumMod val="50000"/>
                  </a:schemeClr>
                </a:solidFill>
              </a:rPr>
              <a:t>“</a:t>
            </a:r>
            <a:r>
              <a:rPr lang="en-US" sz="2400" b="1" dirty="0" smtClean="0">
                <a:solidFill>
                  <a:schemeClr val="accent1">
                    <a:lumMod val="50000"/>
                  </a:schemeClr>
                </a:solidFill>
              </a:rPr>
              <a:t>GEO</a:t>
            </a:r>
            <a:r>
              <a:rPr lang="en-US" sz="2400" dirty="0" smtClean="0">
                <a:solidFill>
                  <a:schemeClr val="accent1">
                    <a:lumMod val="50000"/>
                  </a:schemeClr>
                </a:solidFill>
              </a:rPr>
              <a:t>:</a:t>
            </a:r>
            <a:r>
              <a:rPr lang="en-US" sz="2400" b="1" dirty="0" smtClean="0">
                <a:solidFill>
                  <a:schemeClr val="accent1">
                    <a:lumMod val="50000"/>
                  </a:schemeClr>
                </a:solidFill>
              </a:rPr>
              <a:t> </a:t>
            </a:r>
            <a:r>
              <a:rPr lang="en-US" sz="2400" dirty="0" smtClean="0">
                <a:solidFill>
                  <a:schemeClr val="accent1">
                    <a:lumMod val="50000"/>
                  </a:schemeClr>
                </a:solidFill>
              </a:rPr>
              <a:t>It is a circular geosynchronous orbit 35,786 kilometers (22,236 miles) above Earth's Equator and following the direction of Earth's rotation.</a:t>
            </a:r>
          </a:p>
          <a:p>
            <a:r>
              <a:rPr lang="en-US" sz="2400" dirty="0" smtClean="0">
                <a:solidFill>
                  <a:schemeClr val="accent1">
                    <a:lumMod val="50000"/>
                  </a:schemeClr>
                </a:solidFill>
              </a:rPr>
              <a:t>“</a:t>
            </a:r>
            <a:r>
              <a:rPr lang="en-US" sz="2400" b="1" dirty="0" smtClean="0">
                <a:solidFill>
                  <a:schemeClr val="accent1">
                    <a:lumMod val="50000"/>
                  </a:schemeClr>
                </a:solidFill>
              </a:rPr>
              <a:t>PO</a:t>
            </a:r>
            <a:r>
              <a:rPr lang="en-US" sz="2400" dirty="0" smtClean="0">
                <a:solidFill>
                  <a:schemeClr val="accent1">
                    <a:lumMod val="50000"/>
                  </a:schemeClr>
                </a:solidFill>
              </a:rPr>
              <a:t>:</a:t>
            </a:r>
            <a:r>
              <a:rPr lang="en-US" sz="2400" b="1" dirty="0" smtClean="0">
                <a:solidFill>
                  <a:schemeClr val="accent1">
                    <a:lumMod val="50000"/>
                  </a:schemeClr>
                </a:solidFill>
              </a:rPr>
              <a:t> </a:t>
            </a:r>
            <a:r>
              <a:rPr lang="en-US" sz="2400" dirty="0" smtClean="0">
                <a:solidFill>
                  <a:schemeClr val="accent1">
                    <a:lumMod val="50000"/>
                  </a:schemeClr>
                </a:solidFill>
              </a:rPr>
              <a:t>It is one type of satellite, in which a satellite passes above or nearly above both poles of the body being orbited (usually a planet such as the Earth).”</a:t>
            </a:r>
          </a:p>
          <a:p>
            <a:pPr>
              <a:lnSpc>
                <a:spcPct val="100000"/>
              </a:lnSpc>
              <a:spcBef>
                <a:spcPts val="1400"/>
              </a:spcBef>
            </a:pPr>
            <a:endParaRPr lang="en-US" sz="2200" dirty="0">
              <a:solidFill>
                <a:schemeClr val="accent1">
                  <a:lumMod val="50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Orbits</a:t>
            </a:r>
            <a:r>
              <a:rPr lang="en-US" baseline="30000" dirty="0">
                <a:solidFill>
                  <a:srgbClr val="0B49CB"/>
                </a:solidFill>
                <a:latin typeface="Abadi"/>
                <a:hlinkClick r:id="rId7" action="ppaction://hlinksldjump"/>
              </a:rPr>
              <a:t>4</a:t>
            </a:r>
            <a:r>
              <a:rPr lang="en-US" dirty="0" smtClean="0">
                <a:solidFill>
                  <a:srgbClr val="0B49CB"/>
                </a:solidFill>
                <a:latin typeface="Abadi"/>
              </a:rPr>
              <a:t> (2/2)</a:t>
            </a:r>
            <a:endParaRPr lang="en-US" baseline="30000" dirty="0">
              <a:solidFill>
                <a:srgbClr val="0B49CB"/>
              </a:solidFill>
            </a:endParaRPr>
          </a:p>
        </p:txBody>
      </p:sp>
    </p:spTree>
    <p:extLst>
      <p:ext uri="{BB962C8B-B14F-4D97-AF65-F5344CB8AC3E}">
        <p14:creationId xmlns:p14="http://schemas.microsoft.com/office/powerpoint/2010/main" val="28898007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5596" y="567050"/>
            <a:ext cx="8683348" cy="1143000"/>
          </a:xfrm>
        </p:spPr>
        <p:txBody>
          <a:bodyPr/>
          <a:lstStyle/>
          <a:p>
            <a:pPr marL="0" indent="0" algn="l">
              <a:buNone/>
            </a:pPr>
            <a:r>
              <a:rPr lang="en-NZ" sz="3700" b="0" dirty="0">
                <a:solidFill>
                  <a:srgbClr val="0B49CB"/>
                </a:solidFill>
                <a:effectLst>
                  <a:reflection endPos="0" dir="5400000" sy="-100000" algn="bl" rotWithShape="0"/>
                </a:effectLst>
                <a:latin typeface="Abadi"/>
                <a:ea typeface="IBM Plex Mono SemiBold" panose="020B0709050203000203" pitchFamily="49" charset="0"/>
                <a:cs typeface="IBM Plex Mono SemiBold" panose="020B0709050203000203" pitchFamily="49" charset="0"/>
              </a:rPr>
              <a:t>Orbits</a:t>
            </a:r>
            <a:r>
              <a:rPr lang="en-NZ" sz="3700" b="0" dirty="0" smtClean="0">
                <a:solidFill>
                  <a:srgbClr val="0B49CB"/>
                </a:solidFill>
                <a:effectLst>
                  <a:reflection endPos="0" dir="5400000" sy="-100000" algn="bl" rotWithShape="0"/>
                </a:effectLst>
                <a:latin typeface="Abadi"/>
                <a:ea typeface="IBM Plex Mono SemiBold" panose="020B0709050203000203" pitchFamily="49" charset="0"/>
                <a:cs typeface="IBM Plex Mono SemiBold" panose="020B0709050203000203" pitchFamily="49" charset="0"/>
              </a:rPr>
              <a:t> Plot</a:t>
            </a:r>
            <a:endParaRPr lang="en-NZ" sz="3700" b="0" dirty="0">
              <a:solidFill>
                <a:srgbClr val="0B49CB"/>
              </a:solidFill>
              <a:effectLst>
                <a:reflection endPos="0" dir="5400000" sy="-100000" algn="bl" rotWithShape="0"/>
              </a:effectLst>
              <a:latin typeface="Abadi"/>
              <a:ea typeface="IBM Plex Mono SemiBold" panose="020B0709050203000203" pitchFamily="49" charset="0"/>
              <a:cs typeface="IBM Plex Mono SemiBold" panose="020B0709050203000203" pitchFamily="49"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597" y="1293490"/>
            <a:ext cx="6293570" cy="45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a:xfrm>
            <a:off x="5080000" y="6172201"/>
            <a:ext cx="2438400" cy="365125"/>
          </a:xfrm>
        </p:spPr>
        <p:txBody>
          <a:bodyPr/>
          <a:lstStyle/>
          <a:p>
            <a:fld id="{5075537C-CA84-1446-933C-8E9D027F9201}" type="slidenum">
              <a:rPr lang="en-US" smtClean="0"/>
              <a:t>79</a:t>
            </a:fld>
            <a:endParaRPr lang="en-US" dirty="0"/>
          </a:p>
        </p:txBody>
      </p:sp>
      <p:sp>
        <p:nvSpPr>
          <p:cNvPr id="6" name="TextBox 5"/>
          <p:cNvSpPr txBox="1"/>
          <p:nvPr/>
        </p:nvSpPr>
        <p:spPr>
          <a:xfrm>
            <a:off x="7518400" y="1879600"/>
            <a:ext cx="2326640" cy="400110"/>
          </a:xfrm>
          <a:prstGeom prst="rect">
            <a:avLst/>
          </a:prstGeom>
          <a:noFill/>
        </p:spPr>
        <p:txBody>
          <a:bodyPr wrap="square" rtlCol="0">
            <a:spAutoFit/>
          </a:bodyPr>
          <a:lstStyle/>
          <a:p>
            <a:r>
              <a:rPr lang="en-NZ" sz="2000" b="1" dirty="0" smtClean="0"/>
              <a:t>Image 3</a:t>
            </a:r>
            <a:endParaRPr lang="en-NZ" sz="2000" b="1" dirty="0"/>
          </a:p>
        </p:txBody>
      </p:sp>
      <p:sp>
        <p:nvSpPr>
          <p:cNvPr id="4" name="Rectangle 3"/>
          <p:cNvSpPr/>
          <p:nvPr/>
        </p:nvSpPr>
        <p:spPr>
          <a:xfrm>
            <a:off x="845596" y="5933027"/>
            <a:ext cx="8085044" cy="400110"/>
          </a:xfrm>
          <a:prstGeom prst="rect">
            <a:avLst/>
          </a:prstGeom>
        </p:spPr>
        <p:txBody>
          <a:bodyPr wrap="square">
            <a:spAutoFit/>
          </a:bodyPr>
          <a:lstStyle/>
          <a:p>
            <a:r>
              <a:rPr lang="en-US" sz="2000" dirty="0">
                <a:solidFill>
                  <a:schemeClr val="accent1">
                    <a:lumMod val="50000"/>
                  </a:schemeClr>
                </a:solidFill>
              </a:rPr>
              <a:t>Screenshot taken from Applied Data Science Capstone on </a:t>
            </a:r>
            <a:r>
              <a:rPr lang="en-US" sz="2000" dirty="0" smtClean="0">
                <a:solidFill>
                  <a:schemeClr val="accent1">
                    <a:lumMod val="50000"/>
                  </a:schemeClr>
                </a:solidFill>
              </a:rPr>
              <a:t>Coursera</a:t>
            </a:r>
            <a:r>
              <a:rPr lang="en-US" sz="2000" baseline="30000" dirty="0" smtClean="0">
                <a:solidFill>
                  <a:schemeClr val="accent1">
                    <a:lumMod val="50000"/>
                  </a:schemeClr>
                </a:solidFill>
                <a:hlinkClick r:id="rId4" action="ppaction://hlinksldjump"/>
              </a:rPr>
              <a:t>4</a:t>
            </a:r>
            <a:r>
              <a:rPr lang="en-US" sz="2000" dirty="0" smtClean="0">
                <a:solidFill>
                  <a:schemeClr val="accent1">
                    <a:lumMod val="50000"/>
                  </a:schemeClr>
                </a:solidFill>
              </a:rPr>
              <a:t>.</a:t>
            </a:r>
            <a:endParaRPr lang="en-NZ" sz="2000" dirty="0">
              <a:solidFill>
                <a:schemeClr val="accent1">
                  <a:lumMod val="50000"/>
                </a:schemeClr>
              </a:solidFill>
            </a:endParaRPr>
          </a:p>
        </p:txBody>
      </p:sp>
    </p:spTree>
    <p:extLst>
      <p:ext uri="{BB962C8B-B14F-4D97-AF65-F5344CB8AC3E}">
        <p14:creationId xmlns:p14="http://schemas.microsoft.com/office/powerpoint/2010/main" val="31742842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8</a:t>
            </a:fld>
            <a:endParaRPr lang="en-US" dirty="0"/>
          </a:p>
        </p:txBody>
      </p:sp>
      <p:sp>
        <p:nvSpPr>
          <p:cNvPr id="3" name="Content Placeholder 2"/>
          <p:cNvSpPr>
            <a:spLocks noGrp="1"/>
          </p:cNvSpPr>
          <p:nvPr>
            <p:ph sz="quarter" idx="13"/>
          </p:nvPr>
        </p:nvSpPr>
        <p:spPr>
          <a:xfrm>
            <a:off x="838200" y="1391920"/>
            <a:ext cx="10515600" cy="4856163"/>
          </a:xfrm>
        </p:spPr>
        <p:txBody>
          <a:bodyPr>
            <a:normAutofit/>
          </a:bodyPr>
          <a:lstStyle/>
          <a:p>
            <a:r>
              <a:rPr lang="en-NZ" dirty="0" smtClean="0">
                <a:solidFill>
                  <a:schemeClr val="accent1">
                    <a:lumMod val="50000"/>
                  </a:schemeClr>
                </a:solidFill>
              </a:rPr>
              <a:t>Results continued… </a:t>
            </a:r>
          </a:p>
          <a:p>
            <a:pPr lvl="1"/>
            <a:r>
              <a:rPr lang="en-NZ" sz="1900" dirty="0">
                <a:hlinkClick r:id="rId3" action="ppaction://hlinksldjump"/>
              </a:rPr>
              <a:t>Launch </a:t>
            </a:r>
            <a:r>
              <a:rPr lang="en-NZ" sz="1900" dirty="0" smtClean="0">
                <a:hlinkClick r:id="rId3" action="ppaction://hlinksldjump"/>
              </a:rPr>
              <a:t>Sites Proximities Analysis</a:t>
            </a:r>
            <a:r>
              <a:rPr lang="en-NZ" sz="1900" dirty="0" smtClean="0"/>
              <a:t>  p.44</a:t>
            </a:r>
            <a:endParaRPr lang="en-NZ" sz="1900" dirty="0"/>
          </a:p>
          <a:p>
            <a:pPr lvl="2"/>
            <a:r>
              <a:rPr lang="en-NZ" sz="1700" dirty="0">
                <a:hlinkClick r:id="rId4" action="ppaction://hlinksldjump"/>
              </a:rPr>
              <a:t>Map of </a:t>
            </a:r>
            <a:r>
              <a:rPr lang="en-NZ" sz="1700" dirty="0" smtClean="0">
                <a:hlinkClick r:id="rId4" action="ppaction://hlinksldjump"/>
              </a:rPr>
              <a:t>Launch Site Locations</a:t>
            </a:r>
            <a:r>
              <a:rPr lang="en-NZ" sz="1700" dirty="0" smtClean="0"/>
              <a:t>  p.45</a:t>
            </a:r>
            <a:endParaRPr lang="en-NZ" sz="1700" dirty="0"/>
          </a:p>
          <a:p>
            <a:pPr lvl="2"/>
            <a:r>
              <a:rPr lang="en-NZ" sz="1700" dirty="0">
                <a:hlinkClick r:id="rId5" action="ppaction://hlinksldjump"/>
              </a:rPr>
              <a:t>Map of </a:t>
            </a:r>
            <a:r>
              <a:rPr lang="en-NZ" sz="1700" dirty="0" smtClean="0">
                <a:hlinkClick r:id="rId5" action="ppaction://hlinksldjump"/>
              </a:rPr>
              <a:t>Launch Outcomes</a:t>
            </a:r>
            <a:r>
              <a:rPr lang="en-NZ" sz="1700" dirty="0" smtClean="0"/>
              <a:t>  p.46</a:t>
            </a:r>
            <a:endParaRPr lang="en-NZ" sz="1700" dirty="0"/>
          </a:p>
          <a:p>
            <a:pPr lvl="2"/>
            <a:r>
              <a:rPr lang="en-NZ" sz="1700" dirty="0">
                <a:hlinkClick r:id="rId6" action="ppaction://hlinksldjump"/>
              </a:rPr>
              <a:t>Maps of </a:t>
            </a:r>
            <a:r>
              <a:rPr lang="en-NZ" sz="1700" dirty="0" smtClean="0">
                <a:hlinkClick r:id="rId6" action="ppaction://hlinksldjump"/>
              </a:rPr>
              <a:t>Launch </a:t>
            </a:r>
            <a:r>
              <a:rPr lang="en-NZ" sz="1700" dirty="0">
                <a:hlinkClick r:id="rId6" action="ppaction://hlinksldjump"/>
              </a:rPr>
              <a:t>S</a:t>
            </a:r>
            <a:r>
              <a:rPr lang="en-NZ" sz="1700" dirty="0" smtClean="0">
                <a:hlinkClick r:id="rId6" action="ppaction://hlinksldjump"/>
              </a:rPr>
              <a:t>ite </a:t>
            </a:r>
            <a:r>
              <a:rPr lang="en-NZ" sz="1700" dirty="0">
                <a:hlinkClick r:id="rId6" action="ppaction://hlinksldjump"/>
              </a:rPr>
              <a:t>and </a:t>
            </a:r>
            <a:r>
              <a:rPr lang="en-NZ" sz="1700" dirty="0" smtClean="0">
                <a:hlinkClick r:id="rId6" action="ppaction://hlinksldjump"/>
              </a:rPr>
              <a:t>Proximities</a:t>
            </a:r>
            <a:r>
              <a:rPr lang="en-NZ" sz="1700" dirty="0" smtClean="0"/>
              <a:t>  p.47</a:t>
            </a:r>
            <a:endParaRPr lang="en-NZ" sz="1700" dirty="0"/>
          </a:p>
          <a:p>
            <a:pPr lvl="1"/>
            <a:r>
              <a:rPr lang="en-NZ" sz="1900" dirty="0">
                <a:hlinkClick r:id="rId7" action="ppaction://hlinksldjump"/>
              </a:rPr>
              <a:t>Dashboard with </a:t>
            </a:r>
            <a:r>
              <a:rPr lang="en-NZ" sz="1900" dirty="0" err="1">
                <a:hlinkClick r:id="rId7" action="ppaction://hlinksldjump"/>
              </a:rPr>
              <a:t>P</a:t>
            </a:r>
            <a:r>
              <a:rPr lang="en-NZ" sz="1900" dirty="0" err="1" smtClean="0">
                <a:hlinkClick r:id="rId7" action="ppaction://hlinksldjump"/>
              </a:rPr>
              <a:t>lotly</a:t>
            </a:r>
            <a:r>
              <a:rPr lang="en-NZ" sz="1900" dirty="0" smtClean="0">
                <a:hlinkClick r:id="rId7" action="ppaction://hlinksldjump"/>
              </a:rPr>
              <a:t> Dash</a:t>
            </a:r>
            <a:r>
              <a:rPr lang="en-NZ" sz="1900" dirty="0" smtClean="0"/>
              <a:t>  p.49</a:t>
            </a:r>
            <a:endParaRPr lang="en-NZ" sz="1900" dirty="0"/>
          </a:p>
          <a:p>
            <a:pPr lvl="2"/>
            <a:r>
              <a:rPr lang="en-NZ" sz="1700" dirty="0">
                <a:hlinkClick r:id="rId8" action="ppaction://hlinksldjump"/>
              </a:rPr>
              <a:t>Fig. 7 Pie </a:t>
            </a:r>
            <a:r>
              <a:rPr lang="en-NZ" sz="1700" dirty="0" smtClean="0">
                <a:hlinkClick r:id="rId8" action="ppaction://hlinksldjump"/>
              </a:rPr>
              <a:t>Chart </a:t>
            </a:r>
            <a:r>
              <a:rPr lang="en-NZ" sz="1700" dirty="0">
                <a:hlinkClick r:id="rId8" action="ppaction://hlinksldjump"/>
              </a:rPr>
              <a:t>of </a:t>
            </a:r>
            <a:r>
              <a:rPr lang="en-NZ" sz="1700" dirty="0" smtClean="0">
                <a:hlinkClick r:id="rId8" action="ppaction://hlinksldjump"/>
              </a:rPr>
              <a:t>Success Counts </a:t>
            </a:r>
            <a:r>
              <a:rPr lang="en-NZ" sz="1700" dirty="0">
                <a:hlinkClick r:id="rId8" action="ppaction://hlinksldjump"/>
              </a:rPr>
              <a:t>for </a:t>
            </a:r>
            <a:r>
              <a:rPr lang="en-NZ" sz="1700" dirty="0" smtClean="0">
                <a:hlinkClick r:id="rId8" action="ppaction://hlinksldjump"/>
              </a:rPr>
              <a:t>All Sites</a:t>
            </a:r>
            <a:r>
              <a:rPr lang="en-NZ" sz="1700" dirty="0" smtClean="0"/>
              <a:t>  p.50</a:t>
            </a:r>
            <a:endParaRPr lang="en-NZ" sz="1700" dirty="0"/>
          </a:p>
          <a:p>
            <a:pPr lvl="2"/>
            <a:r>
              <a:rPr lang="en-NZ" sz="1700" dirty="0">
                <a:hlinkClick r:id="rId9" action="ppaction://hlinksldjump"/>
              </a:rPr>
              <a:t>Fig. 8 Pie </a:t>
            </a:r>
            <a:r>
              <a:rPr lang="en-NZ" sz="1700" dirty="0" smtClean="0">
                <a:hlinkClick r:id="rId9" action="ppaction://hlinksldjump"/>
              </a:rPr>
              <a:t>Chart </a:t>
            </a:r>
            <a:r>
              <a:rPr lang="en-NZ" sz="1700" dirty="0">
                <a:hlinkClick r:id="rId9" action="ppaction://hlinksldjump"/>
              </a:rPr>
              <a:t>of </a:t>
            </a:r>
            <a:r>
              <a:rPr lang="en-NZ" sz="1700" dirty="0" smtClean="0">
                <a:hlinkClick r:id="rId9" action="ppaction://hlinksldjump"/>
              </a:rPr>
              <a:t>Launch </a:t>
            </a:r>
            <a:r>
              <a:rPr lang="en-NZ" sz="1700" dirty="0">
                <a:hlinkClick r:id="rId9" action="ppaction://hlinksldjump"/>
              </a:rPr>
              <a:t>S</a:t>
            </a:r>
            <a:r>
              <a:rPr lang="en-NZ" sz="1700" dirty="0" smtClean="0">
                <a:hlinkClick r:id="rId9" action="ppaction://hlinksldjump"/>
              </a:rPr>
              <a:t>ite </a:t>
            </a:r>
            <a:r>
              <a:rPr lang="en-NZ" sz="1700" dirty="0">
                <a:hlinkClick r:id="rId9" action="ppaction://hlinksldjump"/>
              </a:rPr>
              <a:t>with </a:t>
            </a:r>
            <a:r>
              <a:rPr lang="en-NZ" sz="1700" dirty="0" smtClean="0">
                <a:hlinkClick r:id="rId9" action="ppaction://hlinksldjump"/>
              </a:rPr>
              <a:t>Highest Success Rate</a:t>
            </a:r>
            <a:r>
              <a:rPr lang="en-NZ" sz="1700" dirty="0" smtClean="0"/>
              <a:t>  p.51</a:t>
            </a:r>
            <a:endParaRPr lang="en-NZ" sz="1700" dirty="0"/>
          </a:p>
          <a:p>
            <a:pPr lvl="2"/>
            <a:r>
              <a:rPr lang="en-NZ" sz="1700" dirty="0">
                <a:hlinkClick r:id="rId10" action="ppaction://hlinksldjump"/>
              </a:rPr>
              <a:t>Fig. 9 Payload </a:t>
            </a:r>
            <a:r>
              <a:rPr lang="en-NZ" sz="1700" dirty="0" smtClean="0">
                <a:hlinkClick r:id="rId10" action="ppaction://hlinksldjump"/>
              </a:rPr>
              <a:t>vs </a:t>
            </a:r>
            <a:r>
              <a:rPr lang="en-NZ" sz="1700" dirty="0">
                <a:hlinkClick r:id="rId10" action="ppaction://hlinksldjump"/>
              </a:rPr>
              <a:t>O</a:t>
            </a:r>
            <a:r>
              <a:rPr lang="en-NZ" sz="1700" dirty="0" smtClean="0">
                <a:hlinkClick r:id="rId10" action="ppaction://hlinksldjump"/>
              </a:rPr>
              <a:t>utcome with 2 </a:t>
            </a:r>
            <a:r>
              <a:rPr lang="en-NZ" sz="1700" dirty="0">
                <a:hlinkClick r:id="rId10" action="ppaction://hlinksldjump"/>
              </a:rPr>
              <a:t>D</a:t>
            </a:r>
            <a:r>
              <a:rPr lang="en-NZ" sz="1700" dirty="0" smtClean="0">
                <a:hlinkClick r:id="rId10" action="ppaction://hlinksldjump"/>
              </a:rPr>
              <a:t>ifferent </a:t>
            </a:r>
            <a:r>
              <a:rPr lang="en-NZ" sz="1700" dirty="0">
                <a:hlinkClick r:id="rId10" action="ppaction://hlinksldjump"/>
              </a:rPr>
              <a:t>P</a:t>
            </a:r>
            <a:r>
              <a:rPr lang="en-NZ" sz="1700" dirty="0" smtClean="0">
                <a:hlinkClick r:id="rId10" action="ppaction://hlinksldjump"/>
              </a:rPr>
              <a:t>ayload Ranges</a:t>
            </a:r>
            <a:r>
              <a:rPr lang="en-NZ" sz="1700" dirty="0" smtClean="0"/>
              <a:t>  p.52</a:t>
            </a:r>
            <a:endParaRPr lang="en-NZ" sz="1700" dirty="0"/>
          </a:p>
          <a:p>
            <a:pPr lvl="1"/>
            <a:r>
              <a:rPr lang="en-NZ" sz="1900" dirty="0">
                <a:hlinkClick r:id="rId11" action="ppaction://hlinksldjump"/>
              </a:rPr>
              <a:t>Predictive </a:t>
            </a:r>
            <a:r>
              <a:rPr lang="en-NZ" sz="1900" dirty="0" smtClean="0">
                <a:hlinkClick r:id="rId11" action="ppaction://hlinksldjump"/>
              </a:rPr>
              <a:t>Analysis (Classification)</a:t>
            </a:r>
            <a:r>
              <a:rPr lang="en-NZ" sz="1900" dirty="0" smtClean="0"/>
              <a:t>  p.53</a:t>
            </a:r>
            <a:endParaRPr lang="en-NZ" sz="1900" dirty="0"/>
          </a:p>
          <a:p>
            <a:pPr lvl="2"/>
            <a:r>
              <a:rPr lang="en-NZ" sz="1700" dirty="0">
                <a:hlinkClick r:id="rId12" action="ppaction://hlinksldjump"/>
              </a:rPr>
              <a:t>Fig. 10 Built </a:t>
            </a:r>
            <a:r>
              <a:rPr lang="en-NZ" sz="1700" dirty="0" smtClean="0">
                <a:hlinkClick r:id="rId12" action="ppaction://hlinksldjump"/>
              </a:rPr>
              <a:t>Model Accuracy</a:t>
            </a:r>
            <a:r>
              <a:rPr lang="en-NZ" sz="1700" dirty="0" smtClean="0"/>
              <a:t>  p.54</a:t>
            </a:r>
            <a:endParaRPr lang="en-NZ" sz="1700" dirty="0"/>
          </a:p>
          <a:p>
            <a:pPr lvl="2"/>
            <a:r>
              <a:rPr lang="en-NZ" sz="1700" dirty="0">
                <a:hlinkClick r:id="rId13" action="ppaction://hlinksldjump"/>
              </a:rPr>
              <a:t>Fig. 11 Confusion </a:t>
            </a:r>
            <a:r>
              <a:rPr lang="en-NZ" sz="1700" dirty="0" smtClean="0">
                <a:hlinkClick r:id="rId13" action="ppaction://hlinksldjump"/>
              </a:rPr>
              <a:t>Matrix</a:t>
            </a:r>
            <a:r>
              <a:rPr lang="en-NZ" sz="1700" dirty="0" smtClean="0"/>
              <a:t>  p.55</a:t>
            </a:r>
          </a:p>
          <a:p>
            <a:r>
              <a:rPr lang="en-NZ" dirty="0" smtClean="0">
                <a:hlinkClick r:id="rId14" action="ppaction://hlinksldjump"/>
              </a:rPr>
              <a:t>Conclusions</a:t>
            </a:r>
            <a:r>
              <a:rPr lang="en-NZ" dirty="0" smtClean="0"/>
              <a:t>  p.56</a:t>
            </a:r>
          </a:p>
        </p:txBody>
      </p:sp>
      <p:sp>
        <p:nvSpPr>
          <p:cNvPr id="4"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Table of Contents (3/5)</a:t>
            </a:r>
            <a:endParaRPr lang="en-US" dirty="0">
              <a:solidFill>
                <a:srgbClr val="0B49CB"/>
              </a:solidFill>
            </a:endParaRPr>
          </a:p>
        </p:txBody>
      </p:sp>
    </p:spTree>
    <p:extLst>
      <p:ext uri="{BB962C8B-B14F-4D97-AF65-F5344CB8AC3E}">
        <p14:creationId xmlns:p14="http://schemas.microsoft.com/office/powerpoint/2010/main" val="17247330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12968"/>
            <a:ext cx="10520680" cy="633941"/>
          </a:xfrm>
        </p:spPr>
        <p:txBody>
          <a:bodyPr/>
          <a:lstStyle/>
          <a:p>
            <a:pPr marL="0" indent="0" algn="l">
              <a:buNone/>
            </a:pPr>
            <a:r>
              <a:rPr lang="en-US" sz="3200" b="0" dirty="0" smtClean="0">
                <a:solidFill>
                  <a:srgbClr val="0B49CB"/>
                </a:solidFill>
                <a:effectLst>
                  <a:reflection endPos="0" dir="5400000" sy="-100000" algn="bl" rotWithShape="0"/>
                </a:effectLst>
                <a:latin typeface="Abadi"/>
                <a:ea typeface="IBM Plex Mono SemiBold" panose="020B0709050203000203" pitchFamily="49" charset="0"/>
                <a:cs typeface="IBM Plex Mono SemiBold" panose="020B0709050203000203" pitchFamily="49" charset="0"/>
              </a:rPr>
              <a:t>Datasets Used</a:t>
            </a:r>
            <a:endParaRPr lang="en-NZ" sz="3200" b="0" dirty="0">
              <a:solidFill>
                <a:srgbClr val="0B49CB"/>
              </a:solidFill>
              <a:effectLst>
                <a:reflection endPos="0" dir="5400000" sy="-100000" algn="bl" rotWithShape="0"/>
              </a:effectLst>
              <a:latin typeface="Abadi"/>
              <a:ea typeface="IBM Plex Mono SemiBold" panose="020B0709050203000203" pitchFamily="49" charset="0"/>
              <a:cs typeface="IBM Plex Mono SemiBold" panose="020B0709050203000203" pitchFamily="49" charset="0"/>
            </a:endParaRPr>
          </a:p>
        </p:txBody>
      </p:sp>
      <p:sp>
        <p:nvSpPr>
          <p:cNvPr id="3" name="TextBox 2"/>
          <p:cNvSpPr txBox="1"/>
          <p:nvPr/>
        </p:nvSpPr>
        <p:spPr>
          <a:xfrm>
            <a:off x="838200" y="1397297"/>
            <a:ext cx="10584464" cy="3277820"/>
          </a:xfrm>
          <a:prstGeom prst="rect">
            <a:avLst/>
          </a:prstGeom>
          <a:noFill/>
        </p:spPr>
        <p:txBody>
          <a:bodyPr wrap="square" rtlCol="0">
            <a:spAutoFit/>
          </a:bodyPr>
          <a:lstStyle/>
          <a:p>
            <a:pPr marL="514350" indent="-514350">
              <a:spcAft>
                <a:spcPts val="1800"/>
              </a:spcAft>
              <a:buClr>
                <a:schemeClr val="accent6">
                  <a:lumMod val="75000"/>
                </a:schemeClr>
              </a:buClr>
              <a:buSzPct val="130000"/>
              <a:buFont typeface="+mj-lt"/>
              <a:buAutoNum type="arabicPeriod"/>
            </a:pPr>
            <a:r>
              <a:rPr lang="en-US" sz="2200" dirty="0" smtClean="0">
                <a:solidFill>
                  <a:schemeClr val="tx1">
                    <a:lumMod val="75000"/>
                    <a:lumOff val="25000"/>
                  </a:schemeClr>
                </a:solidFill>
                <a:hlinkClick r:id="rId3"/>
              </a:rPr>
              <a:t>dataset_part_1_data_wrangling.csv</a:t>
            </a:r>
            <a:r>
              <a:rPr lang="en-US" sz="2200" dirty="0" smtClean="0">
                <a:solidFill>
                  <a:schemeClr val="tx1">
                    <a:lumMod val="75000"/>
                    <a:lumOff val="25000"/>
                  </a:schemeClr>
                </a:solidFill>
              </a:rPr>
              <a:t>  (used </a:t>
            </a:r>
            <a:r>
              <a:rPr lang="en-US" sz="2200" dirty="0">
                <a:solidFill>
                  <a:schemeClr val="tx1">
                    <a:lumMod val="75000"/>
                    <a:lumOff val="25000"/>
                  </a:schemeClr>
                </a:solidFill>
              </a:rPr>
              <a:t>for </a:t>
            </a:r>
            <a:r>
              <a:rPr lang="en-US" sz="2200" dirty="0" smtClean="0">
                <a:solidFill>
                  <a:schemeClr val="tx1">
                    <a:lumMod val="75000"/>
                    <a:lumOff val="25000"/>
                  </a:schemeClr>
                </a:solidFill>
              </a:rPr>
              <a:t>data wrangling)</a:t>
            </a:r>
          </a:p>
          <a:p>
            <a:pPr marL="514350" indent="-514350">
              <a:spcAft>
                <a:spcPts val="1800"/>
              </a:spcAft>
              <a:buClr>
                <a:schemeClr val="accent6">
                  <a:lumMod val="75000"/>
                </a:schemeClr>
              </a:buClr>
              <a:buSzPct val="130000"/>
              <a:buFont typeface="+mj-lt"/>
              <a:buAutoNum type="arabicPeriod"/>
            </a:pPr>
            <a:r>
              <a:rPr lang="en-US" sz="2200" dirty="0" smtClean="0">
                <a:solidFill>
                  <a:schemeClr val="tx1">
                    <a:lumMod val="75000"/>
                    <a:lumOff val="25000"/>
                  </a:schemeClr>
                </a:solidFill>
                <a:hlinkClick r:id="rId4"/>
              </a:rPr>
              <a:t>Spacex_dataset_SQL.csv</a:t>
            </a:r>
            <a:r>
              <a:rPr lang="en-US" sz="2200" dirty="0" smtClean="0">
                <a:solidFill>
                  <a:schemeClr val="tx1">
                    <a:lumMod val="75000"/>
                    <a:lumOff val="25000"/>
                  </a:schemeClr>
                </a:solidFill>
              </a:rPr>
              <a:t> </a:t>
            </a:r>
            <a:r>
              <a:rPr lang="en-US" sz="2200" dirty="0">
                <a:solidFill>
                  <a:schemeClr val="tx1">
                    <a:lumMod val="75000"/>
                    <a:lumOff val="25000"/>
                  </a:schemeClr>
                </a:solidFill>
              </a:rPr>
              <a:t> </a:t>
            </a:r>
            <a:r>
              <a:rPr lang="en-US" sz="2200" dirty="0" smtClean="0">
                <a:solidFill>
                  <a:schemeClr val="tx1">
                    <a:lumMod val="75000"/>
                    <a:lumOff val="25000"/>
                  </a:schemeClr>
                </a:solidFill>
              </a:rPr>
              <a:t>(used </a:t>
            </a:r>
            <a:r>
              <a:rPr lang="en-US" sz="2200" dirty="0">
                <a:solidFill>
                  <a:schemeClr val="tx1">
                    <a:lumMod val="75000"/>
                    <a:lumOff val="25000"/>
                  </a:schemeClr>
                </a:solidFill>
              </a:rPr>
              <a:t>for </a:t>
            </a:r>
            <a:r>
              <a:rPr lang="en-US" sz="2200" dirty="0" smtClean="0">
                <a:solidFill>
                  <a:schemeClr val="tx1">
                    <a:lumMod val="75000"/>
                    <a:lumOff val="25000"/>
                  </a:schemeClr>
                </a:solidFill>
              </a:rPr>
              <a:t>SQL queries)</a:t>
            </a:r>
          </a:p>
          <a:p>
            <a:pPr marL="514350" indent="-514350">
              <a:spcAft>
                <a:spcPts val="1800"/>
              </a:spcAft>
              <a:buClr>
                <a:schemeClr val="accent6">
                  <a:lumMod val="75000"/>
                </a:schemeClr>
              </a:buClr>
              <a:buSzPct val="130000"/>
              <a:buFont typeface="+mj-lt"/>
              <a:buAutoNum type="arabicPeriod"/>
            </a:pPr>
            <a:r>
              <a:rPr lang="en-US" sz="2200" dirty="0" smtClean="0">
                <a:solidFill>
                  <a:schemeClr val="tx1">
                    <a:lumMod val="75000"/>
                    <a:lumOff val="25000"/>
                  </a:schemeClr>
                </a:solidFill>
                <a:hlinkClick r:id="rId5"/>
              </a:rPr>
              <a:t>dataset_part_2_data_visualization.csv</a:t>
            </a:r>
            <a:r>
              <a:rPr lang="en-US" sz="2200" dirty="0" smtClean="0">
                <a:solidFill>
                  <a:schemeClr val="tx1">
                    <a:lumMod val="75000"/>
                    <a:lumOff val="25000"/>
                  </a:schemeClr>
                </a:solidFill>
              </a:rPr>
              <a:t>  (used </a:t>
            </a:r>
            <a:r>
              <a:rPr lang="en-US" sz="2200" dirty="0">
                <a:solidFill>
                  <a:schemeClr val="tx1">
                    <a:lumMod val="75000"/>
                    <a:lumOff val="25000"/>
                  </a:schemeClr>
                </a:solidFill>
              </a:rPr>
              <a:t>for </a:t>
            </a:r>
            <a:r>
              <a:rPr lang="en-US" sz="2200" dirty="0" smtClean="0">
                <a:solidFill>
                  <a:schemeClr val="tx1">
                    <a:lumMod val="75000"/>
                    <a:lumOff val="25000"/>
                  </a:schemeClr>
                </a:solidFill>
              </a:rPr>
              <a:t>EDA </a:t>
            </a:r>
            <a:r>
              <a:rPr lang="en-US" sz="2200" dirty="0">
                <a:solidFill>
                  <a:schemeClr val="tx1">
                    <a:lumMod val="75000"/>
                    <a:lumOff val="25000"/>
                  </a:schemeClr>
                </a:solidFill>
              </a:rPr>
              <a:t>and data </a:t>
            </a:r>
            <a:r>
              <a:rPr lang="en-US" sz="2200" dirty="0" smtClean="0">
                <a:solidFill>
                  <a:schemeClr val="tx1">
                    <a:lumMod val="75000"/>
                    <a:lumOff val="25000"/>
                  </a:schemeClr>
                </a:solidFill>
              </a:rPr>
              <a:t>visualization)</a:t>
            </a:r>
          </a:p>
          <a:p>
            <a:pPr marL="514350" indent="-514350">
              <a:spcAft>
                <a:spcPts val="1800"/>
              </a:spcAft>
              <a:buClr>
                <a:schemeClr val="accent6">
                  <a:lumMod val="75000"/>
                </a:schemeClr>
              </a:buClr>
              <a:buSzPct val="130000"/>
              <a:buFont typeface="+mj-lt"/>
              <a:buAutoNum type="arabicPeriod"/>
            </a:pPr>
            <a:r>
              <a:rPr lang="en-US" sz="2200" dirty="0" smtClean="0">
                <a:solidFill>
                  <a:schemeClr val="tx1">
                    <a:lumMod val="75000"/>
                    <a:lumOff val="25000"/>
                  </a:schemeClr>
                </a:solidFill>
                <a:hlinkClick r:id="rId6"/>
              </a:rPr>
              <a:t>spacex_launch_geo_folium.csv</a:t>
            </a:r>
            <a:r>
              <a:rPr lang="en-US" sz="2200" dirty="0" smtClean="0">
                <a:solidFill>
                  <a:schemeClr val="tx1">
                    <a:lumMod val="75000"/>
                    <a:lumOff val="25000"/>
                  </a:schemeClr>
                </a:solidFill>
              </a:rPr>
              <a:t>  (used </a:t>
            </a:r>
            <a:r>
              <a:rPr lang="en-US" sz="2200" dirty="0">
                <a:solidFill>
                  <a:schemeClr val="tx1">
                    <a:lumMod val="75000"/>
                    <a:lumOff val="25000"/>
                  </a:schemeClr>
                </a:solidFill>
              </a:rPr>
              <a:t>for </a:t>
            </a:r>
            <a:r>
              <a:rPr lang="en-US" sz="2200" dirty="0" smtClean="0">
                <a:solidFill>
                  <a:schemeClr val="tx1">
                    <a:lumMod val="75000"/>
                    <a:lumOff val="25000"/>
                  </a:schemeClr>
                </a:solidFill>
              </a:rPr>
              <a:t>launch site analysis </a:t>
            </a:r>
            <a:r>
              <a:rPr lang="en-US" sz="2200" dirty="0">
                <a:solidFill>
                  <a:schemeClr val="tx1">
                    <a:lumMod val="75000"/>
                    <a:lumOff val="25000"/>
                  </a:schemeClr>
                </a:solidFill>
              </a:rPr>
              <a:t>with </a:t>
            </a:r>
            <a:r>
              <a:rPr lang="en-US" sz="2200" dirty="0" smtClean="0">
                <a:solidFill>
                  <a:schemeClr val="tx1">
                    <a:lumMod val="75000"/>
                    <a:lumOff val="25000"/>
                  </a:schemeClr>
                </a:solidFill>
              </a:rPr>
              <a:t>folium)</a:t>
            </a:r>
          </a:p>
          <a:p>
            <a:pPr marL="514350" indent="-514350">
              <a:spcAft>
                <a:spcPts val="1800"/>
              </a:spcAft>
              <a:buClr>
                <a:schemeClr val="accent6">
                  <a:lumMod val="75000"/>
                </a:schemeClr>
              </a:buClr>
              <a:buSzPct val="130000"/>
              <a:buFont typeface="+mj-lt"/>
              <a:buAutoNum type="arabicPeriod"/>
            </a:pPr>
            <a:r>
              <a:rPr lang="en-US" sz="2200" dirty="0" smtClean="0">
                <a:hlinkClick r:id="rId7"/>
              </a:rPr>
              <a:t>spacex_launch_dash.csv</a:t>
            </a:r>
            <a:r>
              <a:rPr lang="en-US" sz="2200" dirty="0" smtClean="0">
                <a:solidFill>
                  <a:schemeClr val="tx1">
                    <a:lumMod val="75000"/>
                    <a:lumOff val="25000"/>
                  </a:schemeClr>
                </a:solidFill>
              </a:rPr>
              <a:t>  (used for launch dashboard application)</a:t>
            </a:r>
          </a:p>
          <a:p>
            <a:pPr marL="514350" indent="-514350">
              <a:spcAft>
                <a:spcPts val="1800"/>
              </a:spcAft>
              <a:buClr>
                <a:schemeClr val="accent6">
                  <a:lumMod val="75000"/>
                </a:schemeClr>
              </a:buClr>
              <a:buSzPct val="130000"/>
              <a:buFont typeface="+mj-lt"/>
              <a:buAutoNum type="arabicPeriod"/>
            </a:pPr>
            <a:r>
              <a:rPr lang="en-US" sz="2200" dirty="0" smtClean="0">
                <a:solidFill>
                  <a:schemeClr val="tx1">
                    <a:lumMod val="75000"/>
                    <a:lumOff val="25000"/>
                  </a:schemeClr>
                </a:solidFill>
                <a:hlinkClick r:id="rId8"/>
              </a:rPr>
              <a:t>dataset_part_2_ML.csv</a:t>
            </a:r>
            <a:r>
              <a:rPr lang="en-US" sz="2200" dirty="0" smtClean="0">
                <a:solidFill>
                  <a:schemeClr val="tx1">
                    <a:lumMod val="75000"/>
                    <a:lumOff val="25000"/>
                  </a:schemeClr>
                </a:solidFill>
              </a:rPr>
              <a:t>  (used </a:t>
            </a:r>
            <a:r>
              <a:rPr lang="en-US" sz="2200" dirty="0">
                <a:solidFill>
                  <a:schemeClr val="tx1">
                    <a:lumMod val="75000"/>
                    <a:lumOff val="25000"/>
                  </a:schemeClr>
                </a:solidFill>
              </a:rPr>
              <a:t>for ML predictive </a:t>
            </a:r>
            <a:r>
              <a:rPr lang="en-US" sz="2200" dirty="0" smtClean="0">
                <a:solidFill>
                  <a:schemeClr val="tx1">
                    <a:lumMod val="75000"/>
                    <a:lumOff val="25000"/>
                  </a:schemeClr>
                </a:solidFill>
              </a:rPr>
              <a:t>analysis - classification)</a:t>
            </a:r>
            <a:endParaRPr lang="en-NZ" sz="2800" dirty="0"/>
          </a:p>
        </p:txBody>
      </p:sp>
      <p:sp>
        <p:nvSpPr>
          <p:cNvPr id="4"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a:xfrm>
            <a:off x="5080000" y="6172201"/>
            <a:ext cx="2438400" cy="365125"/>
          </a:xfrm>
        </p:spPr>
        <p:txBody>
          <a:bodyPr/>
          <a:lstStyle/>
          <a:p>
            <a:fld id="{5075537C-CA84-1446-933C-8E9D027F9201}" type="slidenum">
              <a:rPr lang="en-US" smtClean="0"/>
              <a:t>80</a:t>
            </a:fld>
            <a:endParaRPr lang="en-US" dirty="0"/>
          </a:p>
        </p:txBody>
      </p:sp>
    </p:spTree>
    <p:extLst>
      <p:ext uri="{BB962C8B-B14F-4D97-AF65-F5344CB8AC3E}">
        <p14:creationId xmlns:p14="http://schemas.microsoft.com/office/powerpoint/2010/main" val="4716941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9</a:t>
            </a:fld>
            <a:endParaRPr lang="en-US" dirty="0"/>
          </a:p>
        </p:txBody>
      </p:sp>
      <p:sp>
        <p:nvSpPr>
          <p:cNvPr id="3" name="Content Placeholder 2"/>
          <p:cNvSpPr>
            <a:spLocks noGrp="1"/>
          </p:cNvSpPr>
          <p:nvPr>
            <p:ph sz="quarter" idx="13"/>
          </p:nvPr>
        </p:nvSpPr>
        <p:spPr>
          <a:xfrm>
            <a:off x="838200" y="1391920"/>
            <a:ext cx="10515600" cy="4856163"/>
          </a:xfrm>
        </p:spPr>
        <p:txBody>
          <a:bodyPr>
            <a:normAutofit lnSpcReduction="10000"/>
          </a:bodyPr>
          <a:lstStyle/>
          <a:p>
            <a:r>
              <a:rPr lang="en-NZ" dirty="0" smtClean="0">
                <a:hlinkClick r:id="rId3" action="ppaction://hlinksldjump"/>
              </a:rPr>
              <a:t>Appendices</a:t>
            </a:r>
            <a:r>
              <a:rPr lang="en-NZ" dirty="0" smtClean="0"/>
              <a:t>  p.61</a:t>
            </a:r>
          </a:p>
          <a:p>
            <a:pPr lvl="1">
              <a:spcBef>
                <a:spcPts val="1400"/>
              </a:spcBef>
            </a:pPr>
            <a:r>
              <a:rPr lang="en-US" sz="1900" dirty="0" smtClean="0">
                <a:solidFill>
                  <a:schemeClr val="accent3">
                    <a:lumMod val="25000"/>
                  </a:schemeClr>
                </a:solidFill>
                <a:hlinkClick r:id="rId4" action="ppaction://hlinksldjump"/>
              </a:rPr>
              <a:t>References</a:t>
            </a:r>
            <a:r>
              <a:rPr lang="en-US" sz="1900" dirty="0" smtClean="0">
                <a:solidFill>
                  <a:schemeClr val="accent3">
                    <a:lumMod val="25000"/>
                  </a:schemeClr>
                </a:solidFill>
              </a:rPr>
              <a:t>  p.64</a:t>
            </a:r>
            <a:endParaRPr lang="en-US" sz="1900" dirty="0">
              <a:solidFill>
                <a:schemeClr val="accent3">
                  <a:lumMod val="25000"/>
                </a:schemeClr>
              </a:solidFill>
            </a:endParaRPr>
          </a:p>
          <a:p>
            <a:pPr lvl="1">
              <a:spcBef>
                <a:spcPts val="1400"/>
              </a:spcBef>
            </a:pPr>
            <a:r>
              <a:rPr lang="en-US" sz="1900" dirty="0">
                <a:solidFill>
                  <a:schemeClr val="accent3">
                    <a:lumMod val="25000"/>
                  </a:schemeClr>
                </a:solidFill>
                <a:hlinkClick r:id="rId5" action="ppaction://hlinksldjump"/>
              </a:rPr>
              <a:t>SQL </a:t>
            </a:r>
            <a:r>
              <a:rPr lang="en-US" sz="1900" dirty="0" smtClean="0">
                <a:solidFill>
                  <a:schemeClr val="accent3">
                    <a:lumMod val="25000"/>
                  </a:schemeClr>
                </a:solidFill>
                <a:hlinkClick r:id="rId5" action="ppaction://hlinksldjump"/>
              </a:rPr>
              <a:t>Queries</a:t>
            </a:r>
            <a:r>
              <a:rPr lang="en-US" sz="1900" dirty="0" smtClean="0">
                <a:solidFill>
                  <a:schemeClr val="accent3">
                    <a:lumMod val="25000"/>
                  </a:schemeClr>
                </a:solidFill>
              </a:rPr>
              <a:t>  p.65</a:t>
            </a:r>
            <a:endParaRPr lang="en-US" sz="1900" dirty="0">
              <a:solidFill>
                <a:schemeClr val="accent3">
                  <a:lumMod val="25000"/>
                </a:schemeClr>
              </a:solidFill>
            </a:endParaRPr>
          </a:p>
          <a:p>
            <a:pPr lvl="1">
              <a:spcBef>
                <a:spcPts val="1400"/>
              </a:spcBef>
            </a:pPr>
            <a:r>
              <a:rPr lang="en-US" sz="1900" dirty="0" smtClean="0">
                <a:solidFill>
                  <a:schemeClr val="accent3">
                    <a:lumMod val="25000"/>
                  </a:schemeClr>
                </a:solidFill>
                <a:hlinkClick r:id="rId6" action="ppaction://hlinksldjump"/>
              </a:rPr>
              <a:t>Results: SQL</a:t>
            </a:r>
            <a:r>
              <a:rPr lang="en-US" sz="1900" dirty="0" smtClean="0">
                <a:solidFill>
                  <a:schemeClr val="accent3">
                    <a:lumMod val="25000"/>
                  </a:schemeClr>
                </a:solidFill>
              </a:rPr>
              <a:t>  p.66</a:t>
            </a:r>
            <a:endParaRPr lang="en-US" sz="1900" dirty="0">
              <a:solidFill>
                <a:schemeClr val="accent3">
                  <a:lumMod val="25000"/>
                </a:schemeClr>
              </a:solidFill>
            </a:endParaRPr>
          </a:p>
          <a:p>
            <a:pPr lvl="1">
              <a:spcBef>
                <a:spcPts val="1400"/>
              </a:spcBef>
            </a:pPr>
            <a:r>
              <a:rPr lang="en-US" sz="1900" dirty="0">
                <a:solidFill>
                  <a:schemeClr val="accent3">
                    <a:lumMod val="25000"/>
                  </a:schemeClr>
                </a:solidFill>
                <a:hlinkClick r:id="rId7" action="ppaction://hlinksldjump"/>
              </a:rPr>
              <a:t>Built </a:t>
            </a:r>
            <a:r>
              <a:rPr lang="en-US" sz="1900" dirty="0" smtClean="0">
                <a:solidFill>
                  <a:schemeClr val="accent3">
                    <a:lumMod val="25000"/>
                  </a:schemeClr>
                </a:solidFill>
                <a:hlinkClick r:id="rId7" action="ppaction://hlinksldjump"/>
              </a:rPr>
              <a:t>Models: Best Parameters</a:t>
            </a:r>
            <a:r>
              <a:rPr lang="en-US" sz="1900" dirty="0" smtClean="0">
                <a:solidFill>
                  <a:schemeClr val="accent3">
                    <a:lumMod val="25000"/>
                  </a:schemeClr>
                </a:solidFill>
              </a:rPr>
              <a:t>  p.68</a:t>
            </a:r>
          </a:p>
          <a:p>
            <a:pPr lvl="1">
              <a:spcBef>
                <a:spcPts val="1400"/>
              </a:spcBef>
            </a:pPr>
            <a:r>
              <a:rPr lang="en-NZ" sz="1800" dirty="0">
                <a:hlinkClick r:id="rId8" action="ppaction://hlinksldjump"/>
              </a:rPr>
              <a:t>Fig. 12 Flight No. vs </a:t>
            </a:r>
            <a:r>
              <a:rPr lang="en-NZ" sz="1800" dirty="0" smtClean="0">
                <a:hlinkClick r:id="rId8" action="ppaction://hlinksldjump"/>
              </a:rPr>
              <a:t>Payload</a:t>
            </a:r>
            <a:r>
              <a:rPr lang="en-NZ" sz="1800" dirty="0" smtClean="0"/>
              <a:t>  p.69</a:t>
            </a:r>
            <a:endParaRPr lang="en-US" sz="1900" dirty="0" smtClean="0">
              <a:solidFill>
                <a:schemeClr val="accent3">
                  <a:lumMod val="25000"/>
                </a:schemeClr>
              </a:solidFill>
            </a:endParaRPr>
          </a:p>
          <a:p>
            <a:pPr lvl="1">
              <a:spcBef>
                <a:spcPts val="1400"/>
              </a:spcBef>
            </a:pPr>
            <a:r>
              <a:rPr lang="en-US" sz="1900" dirty="0" smtClean="0">
                <a:solidFill>
                  <a:schemeClr val="accent3">
                    <a:lumMod val="25000"/>
                  </a:schemeClr>
                </a:solidFill>
                <a:hlinkClick r:id="rId9" action="ppaction://hlinksldjump"/>
              </a:rPr>
              <a:t>Figures</a:t>
            </a:r>
            <a:r>
              <a:rPr lang="en-US" sz="1900" dirty="0" smtClean="0">
                <a:solidFill>
                  <a:schemeClr val="accent3">
                    <a:lumMod val="25000"/>
                  </a:schemeClr>
                </a:solidFill>
              </a:rPr>
              <a:t>  p.70</a:t>
            </a:r>
            <a:endParaRPr lang="en-US" sz="1900" dirty="0">
              <a:solidFill>
                <a:schemeClr val="accent3">
                  <a:lumMod val="25000"/>
                </a:schemeClr>
              </a:solidFill>
            </a:endParaRPr>
          </a:p>
          <a:p>
            <a:pPr lvl="1">
              <a:spcBef>
                <a:spcPts val="1400"/>
              </a:spcBef>
            </a:pPr>
            <a:r>
              <a:rPr lang="en-US" sz="1900" dirty="0" smtClean="0">
                <a:solidFill>
                  <a:schemeClr val="accent3">
                    <a:lumMod val="25000"/>
                  </a:schemeClr>
                </a:solidFill>
                <a:hlinkClick r:id="rId10" action="ppaction://hlinksldjump"/>
              </a:rPr>
              <a:t>Maps</a:t>
            </a:r>
            <a:r>
              <a:rPr lang="en-US" sz="1900" dirty="0" smtClean="0">
                <a:solidFill>
                  <a:schemeClr val="accent3">
                    <a:lumMod val="25000"/>
                  </a:schemeClr>
                </a:solidFill>
              </a:rPr>
              <a:t>  p.71</a:t>
            </a:r>
            <a:endParaRPr lang="en-US" sz="1900" dirty="0">
              <a:solidFill>
                <a:schemeClr val="accent3">
                  <a:lumMod val="25000"/>
                </a:schemeClr>
              </a:solidFill>
            </a:endParaRPr>
          </a:p>
          <a:p>
            <a:pPr lvl="1">
              <a:spcBef>
                <a:spcPts val="1400"/>
              </a:spcBef>
            </a:pPr>
            <a:r>
              <a:rPr lang="en-US" sz="1900" dirty="0" smtClean="0">
                <a:solidFill>
                  <a:schemeClr val="accent3">
                    <a:lumMod val="25000"/>
                  </a:schemeClr>
                </a:solidFill>
                <a:hlinkClick r:id="rId11" action="ppaction://hlinksldjump"/>
              </a:rPr>
              <a:t>Flowcharts</a:t>
            </a:r>
            <a:r>
              <a:rPr lang="en-US" sz="1900" dirty="0" smtClean="0">
                <a:solidFill>
                  <a:schemeClr val="accent3">
                    <a:lumMod val="25000"/>
                  </a:schemeClr>
                </a:solidFill>
              </a:rPr>
              <a:t>  p.72</a:t>
            </a:r>
            <a:endParaRPr lang="en-US" sz="1900" dirty="0">
              <a:solidFill>
                <a:schemeClr val="accent3">
                  <a:lumMod val="25000"/>
                </a:schemeClr>
              </a:solidFill>
            </a:endParaRPr>
          </a:p>
          <a:p>
            <a:pPr lvl="1">
              <a:spcBef>
                <a:spcPts val="1400"/>
              </a:spcBef>
            </a:pPr>
            <a:r>
              <a:rPr lang="en-US" sz="1900" dirty="0" smtClean="0">
                <a:solidFill>
                  <a:schemeClr val="accent3">
                    <a:lumMod val="25000"/>
                  </a:schemeClr>
                </a:solidFill>
                <a:hlinkClick r:id="rId12" action="ppaction://hlinksldjump"/>
              </a:rPr>
              <a:t>Images</a:t>
            </a:r>
            <a:r>
              <a:rPr lang="en-US" sz="1900" dirty="0" smtClean="0">
                <a:solidFill>
                  <a:schemeClr val="accent3">
                    <a:lumMod val="25000"/>
                  </a:schemeClr>
                </a:solidFill>
              </a:rPr>
              <a:t>  p.73</a:t>
            </a:r>
            <a:endParaRPr lang="en-US" sz="1900" dirty="0">
              <a:solidFill>
                <a:schemeClr val="accent3">
                  <a:lumMod val="25000"/>
                </a:schemeClr>
              </a:solidFill>
            </a:endParaRPr>
          </a:p>
          <a:p>
            <a:pPr marL="45720" indent="0">
              <a:buNone/>
            </a:pPr>
            <a:endParaRPr lang="en-NZ" dirty="0"/>
          </a:p>
        </p:txBody>
      </p:sp>
      <p:sp>
        <p:nvSpPr>
          <p:cNvPr id="4"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Table of Contents (4/5)</a:t>
            </a:r>
            <a:endParaRPr lang="en-US" dirty="0">
              <a:solidFill>
                <a:srgbClr val="0B49CB"/>
              </a:solidFill>
            </a:endParaRPr>
          </a:p>
        </p:txBody>
      </p:sp>
    </p:spTree>
    <p:extLst>
      <p:ext uri="{BB962C8B-B14F-4D97-AF65-F5344CB8AC3E}">
        <p14:creationId xmlns:p14="http://schemas.microsoft.com/office/powerpoint/2010/main" val="32280540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10.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11.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12.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13.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2.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3.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4.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5.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6.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7.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8.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9.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10243</TotalTime>
  <Words>4420</Words>
  <Application>Microsoft Office PowerPoint</Application>
  <PresentationFormat>Custom</PresentationFormat>
  <Paragraphs>662</Paragraphs>
  <Slides>81</Slides>
  <Notes>19</Notes>
  <HiddenSlides>0</HiddenSlides>
  <MMClips>0</MMClips>
  <ScaleCrop>false</ScaleCrop>
  <HeadingPairs>
    <vt:vector size="4" baseType="variant">
      <vt:variant>
        <vt:lpstr>Theme</vt:lpstr>
      </vt:variant>
      <vt:variant>
        <vt:i4>3</vt:i4>
      </vt:variant>
      <vt:variant>
        <vt:lpstr>Slide Titles</vt:lpstr>
      </vt:variant>
      <vt:variant>
        <vt:i4>81</vt:i4>
      </vt:variant>
    </vt:vector>
  </HeadingPairs>
  <TitlesOfParts>
    <vt:vector size="84" baseType="lpstr">
      <vt:lpstr>Custom Design</vt:lpstr>
      <vt:lpstr>Slipstream</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Helper Functions for Getting Data from SpaceX API</vt:lpstr>
      <vt:lpstr>PowerPoint Presentation</vt:lpstr>
      <vt:lpstr>PowerPoint Presentation</vt:lpstr>
      <vt:lpstr>PowerPoint Presentation</vt:lpstr>
      <vt:lpstr>Orbits Plot</vt:lpstr>
      <vt:lpstr>Datasets Used</vt:lpstr>
      <vt:lpstr>PowerPoint Presentation</vt:lpstr>
    </vt:vector>
  </TitlesOfParts>
  <Company>IBM Developer Skills Network (Professional Certificate in Data Science)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Project (IBM Professional Certificate in Data Science)</dc:title>
  <dc:subject>Data Science</dc:subject>
  <dc:creator>E Willmott</dc:creator>
  <cp:lastModifiedBy>Nigel W</cp:lastModifiedBy>
  <cp:revision>1435</cp:revision>
  <dcterms:created xsi:type="dcterms:W3CDTF">2021-04-29T18:58:34Z</dcterms:created>
  <dcterms:modified xsi:type="dcterms:W3CDTF">2022-03-25T00:10:29Z</dcterms:modified>
  <cp:category>Data Science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